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1" r:id="rId5"/>
    <p:sldMasterId id="2147483684" r:id="rId6"/>
    <p:sldMasterId id="2147483707" r:id="rId7"/>
  </p:sldMasterIdLst>
  <p:notesMasterIdLst>
    <p:notesMasterId r:id="rId27"/>
  </p:notesMasterIdLst>
  <p:sldIdLst>
    <p:sldId id="257" r:id="rId8"/>
    <p:sldId id="258" r:id="rId9"/>
    <p:sldId id="259" r:id="rId10"/>
    <p:sldId id="260" r:id="rId11"/>
    <p:sldId id="261" r:id="rId12"/>
    <p:sldId id="276" r:id="rId13"/>
    <p:sldId id="262" r:id="rId14"/>
    <p:sldId id="263" r:id="rId15"/>
    <p:sldId id="264" r:id="rId16"/>
    <p:sldId id="265" r:id="rId17"/>
    <p:sldId id="266" r:id="rId18"/>
    <p:sldId id="267" r:id="rId19"/>
    <p:sldId id="268" r:id="rId20"/>
    <p:sldId id="269" r:id="rId21"/>
    <p:sldId id="270" r:id="rId22"/>
    <p:sldId id="271" r:id="rId23"/>
    <p:sldId id="273" r:id="rId24"/>
    <p:sldId id="274" r:id="rId25"/>
    <p:sldId id="27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Orjuela" initials="DO" lastIdx="1" clrIdx="0">
    <p:extLst>
      <p:ext uri="{19B8F6BF-5375-455C-9EA6-DF929625EA0E}">
        <p15:presenceInfo xmlns:p15="http://schemas.microsoft.com/office/powerpoint/2012/main" userId="S-1-5-21-399871292-1067541598-702843834-8372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411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978" autoAdjust="0"/>
  </p:normalViewPr>
  <p:slideViewPr>
    <p:cSldViewPr snapToGrid="0">
      <p:cViewPr varScale="1">
        <p:scale>
          <a:sx n="76" d="100"/>
          <a:sy n="76" d="100"/>
        </p:scale>
        <p:origin x="946"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commentAuthors" Target="commentAuthor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C34DA5-EF5B-4FC2-8C53-E15049BE5DFC}" type="datetimeFigureOut">
              <a:rPr lang="es-CO" smtClean="0"/>
              <a:t>8/03/2019</a:t>
            </a:fld>
            <a:endParaRPr lang="es-C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C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C4EEE8-9B2A-435C-BE95-F487531B43D7}" type="slidenum">
              <a:rPr lang="es-CO" smtClean="0"/>
              <a:t>‹#›</a:t>
            </a:fld>
            <a:endParaRPr lang="es-CO"/>
          </a:p>
        </p:txBody>
      </p:sp>
    </p:spTree>
    <p:extLst>
      <p:ext uri="{BB962C8B-B14F-4D97-AF65-F5344CB8AC3E}">
        <p14:creationId xmlns:p14="http://schemas.microsoft.com/office/powerpoint/2010/main" val="2895991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smtClean="0"/>
              <a:t>1-</a:t>
            </a:r>
            <a:r>
              <a:rPr lang="es-CO" baseline="0" dirty="0" smtClean="0"/>
              <a:t> Use </a:t>
            </a:r>
            <a:r>
              <a:rPr lang="es-CO" baseline="0" dirty="0" err="1" smtClean="0"/>
              <a:t>expensive</a:t>
            </a:r>
            <a:r>
              <a:rPr lang="es-CO" baseline="0" dirty="0" smtClean="0"/>
              <a:t> </a:t>
            </a:r>
            <a:r>
              <a:rPr lang="es-CO" baseline="0" dirty="0" err="1" smtClean="0"/>
              <a:t>functions</a:t>
            </a:r>
            <a:r>
              <a:rPr lang="es-CO" baseline="0" dirty="0" smtClean="0"/>
              <a:t> in </a:t>
            </a:r>
            <a:r>
              <a:rPr lang="es-CO" baseline="0" dirty="0" err="1" smtClean="0"/>
              <a:t>delegate</a:t>
            </a:r>
            <a:r>
              <a:rPr lang="es-CO" baseline="0" dirty="0" smtClean="0"/>
              <a:t>. </a:t>
            </a:r>
            <a:r>
              <a:rPr lang="en-US" sz="1200" b="0" i="0" kern="1200" dirty="0" smtClean="0">
                <a:solidFill>
                  <a:schemeClr val="tx1"/>
                </a:solidFill>
                <a:effectLst/>
                <a:latin typeface="+mn-lt"/>
                <a:ea typeface="+mn-ea"/>
                <a:cs typeface="+mn-cs"/>
              </a:rPr>
              <a:t>small source collections with trivial delegates are generally not good candidates for PLINQ.</a:t>
            </a:r>
          </a:p>
          <a:p>
            <a:r>
              <a:rPr lang="en-US" sz="1200" b="0" i="0" kern="1200" dirty="0" smtClean="0">
                <a:solidFill>
                  <a:schemeClr val="tx1"/>
                </a:solidFill>
                <a:effectLst/>
                <a:latin typeface="+mn-lt"/>
                <a:ea typeface="+mn-ea"/>
                <a:cs typeface="+mn-cs"/>
              </a:rPr>
              <a:t>2- Do not assume that all queries will run twice as fast on an eight core computer as a four core computer</a:t>
            </a:r>
          </a:p>
          <a:p>
            <a:r>
              <a:rPr lang="en-US" sz="1200" b="0" i="0" kern="1200" dirty="0" smtClean="0">
                <a:solidFill>
                  <a:schemeClr val="tx1"/>
                </a:solidFill>
                <a:effectLst/>
                <a:latin typeface="+mn-lt"/>
                <a:ea typeface="+mn-ea"/>
                <a:cs typeface="+mn-cs"/>
              </a:rPr>
              <a:t>3- Better</a:t>
            </a:r>
            <a:r>
              <a:rPr lang="en-US" sz="1200" b="0" i="0" kern="1200" baseline="0" dirty="0" smtClean="0">
                <a:solidFill>
                  <a:schemeClr val="tx1"/>
                </a:solidFill>
                <a:effectLst/>
                <a:latin typeface="+mn-lt"/>
                <a:ea typeface="+mn-ea"/>
                <a:cs typeface="+mn-cs"/>
              </a:rPr>
              <a:t> working in any order.</a:t>
            </a:r>
          </a:p>
          <a:p>
            <a:r>
              <a:rPr lang="en-US" sz="1200" b="0" i="0" kern="1200" baseline="0" dirty="0" smtClean="0">
                <a:solidFill>
                  <a:schemeClr val="tx1"/>
                </a:solidFill>
                <a:effectLst/>
                <a:latin typeface="+mn-lt"/>
                <a:ea typeface="+mn-ea"/>
                <a:cs typeface="+mn-cs"/>
              </a:rPr>
              <a:t>4- This is related to the query itself, if the query stores the results in a </a:t>
            </a:r>
            <a:r>
              <a:rPr lang="en-US" sz="1200" b="0" i="0" kern="1200" baseline="0" dirty="0" err="1" smtClean="0">
                <a:solidFill>
                  <a:schemeClr val="tx1"/>
                </a:solidFill>
                <a:effectLst/>
                <a:latin typeface="+mn-lt"/>
                <a:ea typeface="+mn-ea"/>
                <a:cs typeface="+mn-cs"/>
              </a:rPr>
              <a:t>ToArray</a:t>
            </a:r>
            <a:r>
              <a:rPr lang="en-US" sz="1200" b="0" i="0" kern="1200" baseline="0" dirty="0" smtClean="0">
                <a:solidFill>
                  <a:schemeClr val="tx1"/>
                </a:solidFill>
                <a:effectLst/>
                <a:latin typeface="+mn-lt"/>
                <a:ea typeface="+mn-ea"/>
                <a:cs typeface="+mn-cs"/>
              </a:rPr>
              <a:t> or </a:t>
            </a:r>
            <a:r>
              <a:rPr lang="en-US" sz="1200" b="0" i="0" kern="1200" baseline="0" dirty="0" err="1" smtClean="0">
                <a:solidFill>
                  <a:schemeClr val="tx1"/>
                </a:solidFill>
                <a:effectLst/>
                <a:latin typeface="+mn-lt"/>
                <a:ea typeface="+mn-ea"/>
                <a:cs typeface="+mn-cs"/>
              </a:rPr>
              <a:t>ToList</a:t>
            </a:r>
            <a:r>
              <a:rPr lang="en-US" sz="1200" b="0" i="0" kern="1200" baseline="0" dirty="0" smtClean="0">
                <a:solidFill>
                  <a:schemeClr val="tx1"/>
                </a:solidFill>
                <a:effectLst/>
                <a:latin typeface="+mn-lt"/>
                <a:ea typeface="+mn-ea"/>
                <a:cs typeface="+mn-cs"/>
              </a:rPr>
              <a:t>. Make sure you tread it in the right way (using a single </a:t>
            </a:r>
            <a:r>
              <a:rPr lang="en-US" sz="1200" b="0" i="0" kern="1200" baseline="0" dirty="0" err="1" smtClean="0">
                <a:solidFill>
                  <a:schemeClr val="tx1"/>
                </a:solidFill>
                <a:effectLst/>
                <a:latin typeface="+mn-lt"/>
                <a:ea typeface="+mn-ea"/>
                <a:cs typeface="+mn-cs"/>
              </a:rPr>
              <a:t>datastructure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foreach</a:t>
            </a:r>
            <a:r>
              <a:rPr lang="en-US" sz="1200" b="0" i="0" kern="1200" baseline="0" dirty="0" smtClean="0">
                <a:solidFill>
                  <a:schemeClr val="tx1"/>
                </a:solidFill>
                <a:effectLst/>
                <a:latin typeface="+mn-lt"/>
                <a:ea typeface="+mn-ea"/>
                <a:cs typeface="+mn-cs"/>
              </a:rPr>
              <a:t> -&gt; enumerator. </a:t>
            </a:r>
            <a:r>
              <a:rPr lang="en-US" sz="1200" b="0" i="0" kern="1200" baseline="0" dirty="0" err="1" smtClean="0">
                <a:solidFill>
                  <a:schemeClr val="tx1"/>
                </a:solidFill>
                <a:effectLst/>
                <a:latin typeface="+mn-lt"/>
                <a:ea typeface="+mn-ea"/>
                <a:cs typeface="+mn-cs"/>
              </a:rPr>
              <a:t>Forall</a:t>
            </a:r>
            <a:r>
              <a:rPr lang="en-US" sz="1200" b="0" i="0" kern="1200" baseline="0" dirty="0" smtClean="0">
                <a:solidFill>
                  <a:schemeClr val="tx1"/>
                </a:solidFill>
                <a:effectLst/>
                <a:latin typeface="+mn-lt"/>
                <a:ea typeface="+mn-ea"/>
                <a:cs typeface="+mn-cs"/>
              </a:rPr>
              <a:t> for multiple threads.</a:t>
            </a:r>
          </a:p>
          <a:p>
            <a:r>
              <a:rPr lang="en-US" sz="1200" b="0" i="0" kern="1200" baseline="0" dirty="0" smtClean="0">
                <a:solidFill>
                  <a:schemeClr val="tx1"/>
                </a:solidFill>
                <a:effectLst/>
                <a:latin typeface="+mn-lt"/>
                <a:ea typeface="+mn-ea"/>
                <a:cs typeface="+mn-cs"/>
              </a:rPr>
              <a:t>5- </a:t>
            </a:r>
            <a:r>
              <a:rPr lang="en-US" sz="1200" b="0" i="0" kern="1200" dirty="0" smtClean="0">
                <a:solidFill>
                  <a:schemeClr val="tx1"/>
                </a:solidFill>
                <a:effectLst/>
                <a:latin typeface="+mn-lt"/>
                <a:ea typeface="+mn-ea"/>
                <a:cs typeface="+mn-cs"/>
              </a:rPr>
              <a:t>PLINQ can be configured to either buffer its output, and produce it in chunks or all at once after the entire result set is produced, or else to stream individual results as they are produced.  they can impact perceived performance because they control how long a user must wait to see results.</a:t>
            </a:r>
          </a:p>
          <a:p>
            <a:r>
              <a:rPr lang="en-US" sz="1200" b="0" i="0" kern="1200" baseline="0" dirty="0" smtClean="0">
                <a:solidFill>
                  <a:schemeClr val="tx1"/>
                </a:solidFill>
                <a:effectLst/>
                <a:latin typeface="+mn-lt"/>
                <a:ea typeface="+mn-ea"/>
                <a:cs typeface="+mn-cs"/>
              </a:rPr>
              <a:t>6 - </a:t>
            </a:r>
            <a:r>
              <a:rPr lang="en-US" sz="1200" b="0" i="0" kern="1200" dirty="0" smtClean="0">
                <a:solidFill>
                  <a:schemeClr val="tx1"/>
                </a:solidFill>
                <a:effectLst/>
                <a:latin typeface="+mn-lt"/>
                <a:ea typeface="+mn-ea"/>
                <a:cs typeface="+mn-cs"/>
              </a:rPr>
              <a:t>In some cases, a PLINQ query over an </a:t>
            </a:r>
            <a:r>
              <a:rPr lang="en-US" sz="1200" b="0" i="0" kern="1200" dirty="0" err="1" smtClean="0">
                <a:solidFill>
                  <a:schemeClr val="tx1"/>
                </a:solidFill>
                <a:effectLst/>
                <a:latin typeface="+mn-lt"/>
                <a:ea typeface="+mn-ea"/>
                <a:cs typeface="+mn-cs"/>
              </a:rPr>
              <a:t>indexable</a:t>
            </a:r>
            <a:r>
              <a:rPr lang="en-US" sz="1200" b="0" i="0" kern="1200" dirty="0" smtClean="0">
                <a:solidFill>
                  <a:schemeClr val="tx1"/>
                </a:solidFill>
                <a:effectLst/>
                <a:latin typeface="+mn-lt"/>
                <a:ea typeface="+mn-ea"/>
                <a:cs typeface="+mn-cs"/>
              </a:rPr>
              <a:t> source collection may result in an unbalanced work load. </a:t>
            </a:r>
            <a:endParaRPr lang="en-US" sz="1200" b="0" i="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C4EEE8-9B2A-435C-BE95-F487531B43D7}" type="slidenum">
              <a:rPr lang="es-CO" smtClean="0"/>
              <a:t>16</a:t>
            </a:fld>
            <a:endParaRPr lang="es-CO"/>
          </a:p>
        </p:txBody>
      </p:sp>
    </p:spTree>
    <p:extLst>
      <p:ext uri="{BB962C8B-B14F-4D97-AF65-F5344CB8AC3E}">
        <p14:creationId xmlns:p14="http://schemas.microsoft.com/office/powerpoint/2010/main" val="3513563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A19FAAB-2CB1-4728-B403-E1FC09FAA224}" type="datetimeFigureOut">
              <a:rPr lang="en-US" smtClean="0"/>
              <a:t>3/8/2019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8FC9B7-BE02-430F-B471-7382C764BEB9}" type="slidenum">
              <a:rPr lang="en-US" smtClean="0"/>
              <a:t>‹#›</a:t>
            </a:fld>
            <a:endParaRPr lang="en-US"/>
          </a:p>
        </p:txBody>
      </p:sp>
    </p:spTree>
    <p:extLst>
      <p:ext uri="{BB962C8B-B14F-4D97-AF65-F5344CB8AC3E}">
        <p14:creationId xmlns:p14="http://schemas.microsoft.com/office/powerpoint/2010/main" val="754602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A19FAAB-2CB1-4728-B403-E1FC09FAA224}" type="datetimeFigureOut">
              <a:rPr lang="en-US" smtClean="0"/>
              <a:t>3/8/2019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8FC9B7-BE02-430F-B471-7382C764BEB9}" type="slidenum">
              <a:rPr lang="en-US" smtClean="0"/>
              <a:t>‹#›</a:t>
            </a:fld>
            <a:endParaRPr lang="en-US"/>
          </a:p>
        </p:txBody>
      </p:sp>
    </p:spTree>
    <p:extLst>
      <p:ext uri="{BB962C8B-B14F-4D97-AF65-F5344CB8AC3E}">
        <p14:creationId xmlns:p14="http://schemas.microsoft.com/office/powerpoint/2010/main" val="2029728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A19FAAB-2CB1-4728-B403-E1FC09FAA224}" type="datetimeFigureOut">
              <a:rPr lang="en-US" smtClean="0"/>
              <a:t>3/8/2019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8FC9B7-BE02-430F-B471-7382C764BEB9}" type="slidenum">
              <a:rPr lang="en-US" smtClean="0"/>
              <a:t>‹#›</a:t>
            </a:fld>
            <a:endParaRPr lang="en-US"/>
          </a:p>
        </p:txBody>
      </p:sp>
    </p:spTree>
    <p:extLst>
      <p:ext uri="{BB962C8B-B14F-4D97-AF65-F5344CB8AC3E}">
        <p14:creationId xmlns:p14="http://schemas.microsoft.com/office/powerpoint/2010/main" val="3606866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9" name="Title 1"/>
          <p:cNvSpPr>
            <a:spLocks noGrp="1"/>
          </p:cNvSpPr>
          <p:nvPr>
            <p:ph type="title" hasCustomPrompt="1"/>
          </p:nvPr>
        </p:nvSpPr>
        <p:spPr>
          <a:xfrm>
            <a:off x="1394460" y="3404110"/>
            <a:ext cx="7254240" cy="1063387"/>
          </a:xfrm>
        </p:spPr>
        <p:txBody>
          <a:bodyPr wrap="square" lIns="0" anchor="b" anchorCtr="0">
            <a:normAutofit/>
          </a:bodyPr>
          <a:lstStyle>
            <a:lvl1pPr marL="0" algn="l" defTabSz="914400" rtl="0" eaLnBrk="1" latinLnBrk="0" hangingPunct="1">
              <a:lnSpc>
                <a:spcPct val="70000"/>
              </a:lnSpc>
              <a:spcBef>
                <a:spcPct val="0"/>
              </a:spcBef>
              <a:buNone/>
              <a:defRPr lang="en-GB" sz="4800" b="1" kern="1200" cap="all" baseline="0" dirty="0">
                <a:solidFill>
                  <a:srgbClr val="000000"/>
                </a:solidFill>
                <a:latin typeface="Arial Narrow" charset="0"/>
                <a:ea typeface="Arial Narrow" charset="0"/>
                <a:cs typeface="Arial Narrow" charset="0"/>
              </a:defRPr>
            </a:lvl1pPr>
          </a:lstStyle>
          <a:p>
            <a:r>
              <a:rPr lang="en-US" dirty="0" smtClean="0"/>
              <a:t>TITLE GOES HERE. It may stretch to two lines.</a:t>
            </a:r>
            <a:endParaRPr lang="en-GB" dirty="0"/>
          </a:p>
        </p:txBody>
      </p:sp>
      <p:sp>
        <p:nvSpPr>
          <p:cNvPr id="11" name="Content Placeholder 2"/>
          <p:cNvSpPr>
            <a:spLocks noGrp="1"/>
          </p:cNvSpPr>
          <p:nvPr>
            <p:ph idx="13" hasCustomPrompt="1"/>
          </p:nvPr>
        </p:nvSpPr>
        <p:spPr>
          <a:xfrm>
            <a:off x="1394460" y="4533900"/>
            <a:ext cx="7254240" cy="1042606"/>
          </a:xfrm>
        </p:spPr>
        <p:txBody>
          <a:bodyPr lIns="0"/>
          <a:lstStyle>
            <a:lvl1pPr marL="342900" marR="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US" sz="2200" b="0" kern="1200" cap="all" baseline="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This is subtitle text it can It can also go to additional lines if necessary. If this goes to multiple lines it looks like this.</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pic>
        <p:nvPicPr>
          <p:cNvPr id="12" name="endava-new-logo.png"/>
          <p:cNvPicPr>
            <a:picLocks noChangeAspect="1"/>
          </p:cNvPicPr>
          <p:nvPr userDrawn="1"/>
        </p:nvPicPr>
        <p:blipFill>
          <a:blip r:embed="rId2">
            <a:extLst/>
          </a:blip>
          <a:stretch>
            <a:fillRect/>
          </a:stretch>
        </p:blipFill>
        <p:spPr>
          <a:xfrm>
            <a:off x="785605" y="1190270"/>
            <a:ext cx="2440870" cy="806337"/>
          </a:xfrm>
          <a:prstGeom prst="rect">
            <a:avLst/>
          </a:prstGeom>
          <a:ln w="12700">
            <a:miter lim="400000"/>
          </a:ln>
        </p:spPr>
      </p:pic>
    </p:spTree>
    <p:extLst>
      <p:ext uri="{BB962C8B-B14F-4D97-AF65-F5344CB8AC3E}">
        <p14:creationId xmlns:p14="http://schemas.microsoft.com/office/powerpoint/2010/main" val="59409262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1DA2AA2-429F-44A3-8B4B-2F1B3950F5A7}" type="slidenum">
              <a:rPr kumimoji="0" lang="en-GB" sz="2000" b="0" i="0" u="none" strike="noStrike" kern="1200" cap="none" spc="0" normalizeH="0" baseline="0" noProof="0" smtClean="0">
                <a:ln>
                  <a:noFill/>
                </a:ln>
                <a:solidFill>
                  <a:srgbClr val="FFFFFF"/>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2000" b="0" i="0" u="none" strike="noStrike" kern="1200" cap="none" spc="0" normalizeH="0" baseline="0" noProof="0" dirty="0">
              <a:ln>
                <a:noFill/>
              </a:ln>
              <a:solidFill>
                <a:srgbClr val="FFFFFF"/>
              </a:solidFill>
              <a:effectLst/>
              <a:uLnTx/>
              <a:uFillTx/>
              <a:latin typeface="Arial"/>
              <a:ea typeface="+mn-ea"/>
              <a:cs typeface="+mn-cs"/>
            </a:endParaRPr>
          </a:p>
        </p:txBody>
      </p:sp>
      <p:sp>
        <p:nvSpPr>
          <p:cNvPr id="9" name="Title 1"/>
          <p:cNvSpPr>
            <a:spLocks noGrp="1"/>
          </p:cNvSpPr>
          <p:nvPr>
            <p:ph type="title" hasCustomPrompt="1"/>
          </p:nvPr>
        </p:nvSpPr>
        <p:spPr>
          <a:xfrm>
            <a:off x="1394460" y="3404110"/>
            <a:ext cx="7254240" cy="1063387"/>
          </a:xfrm>
        </p:spPr>
        <p:txBody>
          <a:bodyPr wrap="square" lIns="0" anchor="b" anchorCtr="0">
            <a:normAutofit/>
          </a:bodyPr>
          <a:lstStyle>
            <a:lvl1pPr marL="0" algn="l" defTabSz="914400" rtl="0" eaLnBrk="1" latinLnBrk="0" hangingPunct="1">
              <a:lnSpc>
                <a:spcPct val="70000"/>
              </a:lnSpc>
              <a:spcBef>
                <a:spcPct val="0"/>
              </a:spcBef>
              <a:buNone/>
              <a:defRPr lang="en-GB" sz="4800" b="1" kern="1200" cap="all" baseline="0" dirty="0">
                <a:solidFill>
                  <a:srgbClr val="000000"/>
                </a:solidFill>
                <a:latin typeface="Arial Narrow" charset="0"/>
                <a:ea typeface="Arial Narrow" charset="0"/>
                <a:cs typeface="Arial Narrow" charset="0"/>
              </a:defRPr>
            </a:lvl1pPr>
          </a:lstStyle>
          <a:p>
            <a:r>
              <a:rPr lang="en-US" dirty="0" smtClean="0"/>
              <a:t>TITLE GOES HERE. It may stretch to two lines.</a:t>
            </a:r>
            <a:endParaRPr lang="en-GB" dirty="0"/>
          </a:p>
        </p:txBody>
      </p:sp>
      <p:sp>
        <p:nvSpPr>
          <p:cNvPr id="11" name="Content Placeholder 2"/>
          <p:cNvSpPr>
            <a:spLocks noGrp="1"/>
          </p:cNvSpPr>
          <p:nvPr>
            <p:ph idx="13" hasCustomPrompt="1"/>
          </p:nvPr>
        </p:nvSpPr>
        <p:spPr>
          <a:xfrm>
            <a:off x="1394460" y="4533900"/>
            <a:ext cx="7254240" cy="1042606"/>
          </a:xfrm>
        </p:spPr>
        <p:txBody>
          <a:bodyPr lIns="0"/>
          <a:lstStyle>
            <a:lvl1pPr marL="342900" marR="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US" sz="2200" b="0" kern="1200" cap="all" baseline="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This is subtitle text it can It can also go to additional lines if necessary. If this goes to multiple lines it looks like this.</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pic>
        <p:nvPicPr>
          <p:cNvPr id="12" name="endava-new-logo.png"/>
          <p:cNvPicPr>
            <a:picLocks noChangeAspect="1"/>
          </p:cNvPicPr>
          <p:nvPr userDrawn="1"/>
        </p:nvPicPr>
        <p:blipFill>
          <a:blip r:embed="rId2">
            <a:extLst/>
          </a:blip>
          <a:stretch>
            <a:fillRect/>
          </a:stretch>
        </p:blipFill>
        <p:spPr>
          <a:xfrm>
            <a:off x="785605" y="1190270"/>
            <a:ext cx="2440870" cy="806337"/>
          </a:xfrm>
          <a:prstGeom prst="rect">
            <a:avLst/>
          </a:prstGeom>
          <a:ln w="12700">
            <a:miter lim="400000"/>
          </a:ln>
        </p:spPr>
      </p:pic>
    </p:spTree>
    <p:extLst>
      <p:ext uri="{BB962C8B-B14F-4D97-AF65-F5344CB8AC3E}">
        <p14:creationId xmlns:p14="http://schemas.microsoft.com/office/powerpoint/2010/main" val="87651885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8" name="TextBox 19"/>
          <p:cNvSpPr txBox="1"/>
          <p:nvPr/>
        </p:nvSpPr>
        <p:spPr>
          <a:xfrm>
            <a:off x="5337995" y="26655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1DA2AA2-429F-44A3-8B4B-2F1B3950F5A7}" type="slidenum">
              <a:rPr kumimoji="0" lang="en-GB" sz="2000" b="0" i="0" u="none" strike="noStrike" kern="1200" cap="none" spc="0" normalizeH="0" baseline="0" noProof="0" smtClean="0">
                <a:ln>
                  <a:noFill/>
                </a:ln>
                <a:solidFill>
                  <a:srgbClr val="FFFFFF"/>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2000" b="0" i="0" u="none" strike="noStrike" kern="1200" cap="none" spc="0" normalizeH="0" baseline="0" noProof="0" dirty="0">
              <a:ln>
                <a:noFill/>
              </a:ln>
              <a:solidFill>
                <a:srgbClr val="FFFFFF"/>
              </a:solidFill>
              <a:effectLst/>
              <a:uLnTx/>
              <a:uFillTx/>
              <a:latin typeface="Arial"/>
              <a:ea typeface="+mn-ea"/>
              <a:cs typeface="+mn-cs"/>
            </a:endParaRPr>
          </a:p>
        </p:txBody>
      </p:sp>
      <p:sp>
        <p:nvSpPr>
          <p:cNvPr id="9" name="Title 1"/>
          <p:cNvSpPr>
            <a:spLocks noGrp="1"/>
          </p:cNvSpPr>
          <p:nvPr>
            <p:ph type="title" hasCustomPrompt="1"/>
          </p:nvPr>
        </p:nvSpPr>
        <p:spPr>
          <a:xfrm>
            <a:off x="806824" y="996707"/>
            <a:ext cx="4186165" cy="660738"/>
          </a:xfrm>
        </p:spPr>
        <p:txBody>
          <a:bodyPr wrap="square" lIns="0" anchor="t" anchorCtr="0">
            <a:normAutofit/>
          </a:bodyPr>
          <a:lstStyle>
            <a:lvl1pPr marL="0" algn="l" defTabSz="914400" rtl="0" eaLnBrk="1" latinLnBrk="0" hangingPunct="1">
              <a:lnSpc>
                <a:spcPct val="70000"/>
              </a:lnSpc>
              <a:spcBef>
                <a:spcPct val="0"/>
              </a:spcBef>
              <a:buNone/>
              <a:defRPr lang="en-GB" sz="4800" b="1" kern="1200" cap="all" baseline="0" dirty="0">
                <a:solidFill>
                  <a:srgbClr val="000000"/>
                </a:solidFill>
                <a:latin typeface="Arial Narrow" charset="0"/>
                <a:ea typeface="Arial Narrow" charset="0"/>
                <a:cs typeface="Arial Narrow" charset="0"/>
              </a:defRPr>
            </a:lvl1pPr>
          </a:lstStyle>
          <a:p>
            <a:r>
              <a:rPr lang="en-US" dirty="0" smtClean="0"/>
              <a:t>AGENDA</a:t>
            </a:r>
            <a:endParaRPr lang="en-GB" dirty="0"/>
          </a:p>
        </p:txBody>
      </p:sp>
      <p:sp>
        <p:nvSpPr>
          <p:cNvPr id="28"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1DA2AA2-429F-44A3-8B4B-2F1B3950F5A7}" type="slidenum">
              <a:rPr kumimoji="0" lang="en-GB" sz="1200" b="0" i="0" u="none" strike="noStrike" kern="1200" cap="none" spc="0" normalizeH="0" baseline="0" noProof="0" smtClean="0">
                <a:ln>
                  <a:noFill/>
                </a:ln>
                <a:solidFill>
                  <a:srgbClr val="000000"/>
                </a:solidFill>
                <a:effectLst/>
                <a:uLnTx/>
                <a:uFillTx/>
                <a:latin typeface="Arial Narrow Bold" panose="020B070602020203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0000"/>
              </a:solidFill>
              <a:effectLst/>
              <a:uLnTx/>
              <a:uFillTx/>
              <a:latin typeface="Arial Narrow Bold" panose="020B0706020202030204" pitchFamily="34" charset="0"/>
              <a:ea typeface="+mn-ea"/>
              <a:cs typeface="+mn-cs"/>
            </a:endParaRPr>
          </a:p>
        </p:txBody>
      </p:sp>
      <p:sp>
        <p:nvSpPr>
          <p:cNvPr id="29"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marL="0" marR="0" lvl="0" indent="0" algn="l" defTabSz="800100" rtl="0" eaLnBrk="1" fontAlgn="auto" latinLnBrk="0" hangingPunct="1">
              <a:lnSpc>
                <a:spcPct val="100000"/>
              </a:lnSpc>
              <a:spcBef>
                <a:spcPts val="0"/>
              </a:spcBef>
              <a:spcAft>
                <a:spcPts val="0"/>
              </a:spcAft>
              <a:buClrTx/>
              <a:buSzTx/>
              <a:buFontTx/>
              <a:buNone/>
              <a:tabLst/>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kumimoji="0" sz="4600" b="0" i="0" u="none" strike="noStrike" kern="1200" cap="none" spc="0" normalizeH="0" baseline="0" noProof="0">
              <a:ln>
                <a:noFill/>
              </a:ln>
              <a:solidFill>
                <a:srgbClr val="FFFFFF"/>
              </a:solidFill>
              <a:effectLst>
                <a:outerShdw blurRad="38100" dist="64529" dir="2700000" rotWithShape="0">
                  <a:srgbClr val="000000">
                    <a:alpha val="48275"/>
                  </a:srgbClr>
                </a:outerShdw>
              </a:effectLst>
              <a:uLnTx/>
              <a:uFillTx/>
              <a:latin typeface="Helvetica Neue Light"/>
              <a:sym typeface="Helvetica Neue Light"/>
            </a:endParaRPr>
          </a:p>
        </p:txBody>
      </p:sp>
      <p:sp>
        <p:nvSpPr>
          <p:cNvPr id="15" name="Content Placeholder 2"/>
          <p:cNvSpPr>
            <a:spLocks noGrp="1"/>
          </p:cNvSpPr>
          <p:nvPr>
            <p:ph idx="14" hasCustomPrompt="1"/>
          </p:nvPr>
        </p:nvSpPr>
        <p:spPr>
          <a:xfrm>
            <a:off x="806824" y="2016874"/>
            <a:ext cx="9682333" cy="3934346"/>
          </a:xfrm>
        </p:spPr>
        <p:txBody>
          <a:bodyPr wrap="none" lIns="0">
            <a:noAutofit/>
          </a:bodyPr>
          <a:lstStyle>
            <a:lvl1pPr marL="457200" marR="0" indent="-457200" algn="l" defTabSz="914400" rtl="0" eaLnBrk="1" fontAlgn="auto" latinLnBrk="0" hangingPunct="1">
              <a:lnSpc>
                <a:spcPct val="90000"/>
              </a:lnSpc>
              <a:spcBef>
                <a:spcPts val="1000"/>
              </a:spcBef>
              <a:spcAft>
                <a:spcPts val="0"/>
              </a:spcAft>
              <a:buClr>
                <a:srgbClr val="DE411B"/>
              </a:buClr>
              <a:buSzTx/>
              <a:buFont typeface="Wingdings" panose="05000000000000000000" pitchFamily="2" charset="2"/>
              <a:buChar char="§"/>
              <a:tabLst/>
              <a:defRPr lang="en-US" sz="3300" b="0" kern="1200" cap="all" baseline="0" dirty="0" smtClean="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tabLst/>
              <a:defRPr/>
            </a:pPr>
            <a:r>
              <a:rPr lang="en-US" dirty="0" smtClean="0"/>
              <a:t>First topics on the agenda</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pic>
        <p:nvPicPr>
          <p:cNvPr id="12" name="Picture 11"/>
          <p:cNvPicPr>
            <a:picLocks noChangeAspect="1"/>
          </p:cNvPicPr>
          <p:nvPr userDrawn="1"/>
        </p:nvPicPr>
        <p:blipFill>
          <a:blip r:embed="rId2"/>
          <a:stretch>
            <a:fillRect/>
          </a:stretch>
        </p:blipFill>
        <p:spPr>
          <a:xfrm>
            <a:off x="11058524" y="6445284"/>
            <a:ext cx="812771" cy="268215"/>
          </a:xfrm>
          <a:prstGeom prst="rect">
            <a:avLst/>
          </a:prstGeom>
        </p:spPr>
      </p:pic>
      <p:sp>
        <p:nvSpPr>
          <p:cNvPr id="13" name="Text Placeholder 1"/>
          <p:cNvSpPr txBox="1">
            <a:spLocks/>
          </p:cNvSpPr>
          <p:nvPr userDrawn="1"/>
        </p:nvSpPr>
        <p:spPr>
          <a:xfrm flipH="1">
            <a:off x="806824" y="1708920"/>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marL="0" marR="0" lvl="0" indent="0" algn="l" defTabSz="822960" rtl="0" eaLnBrk="1" fontAlgn="auto" latinLnBrk="0" hangingPunct="1">
              <a:lnSpc>
                <a:spcPct val="100000"/>
              </a:lnSpc>
              <a:spcBef>
                <a:spcPts val="3600"/>
              </a:spcBef>
              <a:spcAft>
                <a:spcPts val="0"/>
              </a:spcAft>
              <a:buClrTx/>
              <a:buSzTx/>
              <a:buFontTx/>
              <a:buNone/>
              <a:tabLst/>
              <a:defRPr/>
            </a:pPr>
            <a:endParaRPr kumimoji="0" lang="en-US" sz="2800" b="0" i="0" u="none" strike="noStrike" kern="1200" cap="all" spc="-168" normalizeH="0" baseline="17857" noProof="0" dirty="0">
              <a:ln>
                <a:noFill/>
              </a:ln>
              <a:solidFill>
                <a:srgbClr val="000000"/>
              </a:solidFill>
              <a:effectLst/>
              <a:uLnTx/>
              <a:uFillTx/>
              <a:latin typeface="Arial Narrow"/>
              <a:sym typeface="Arial Narrow"/>
            </a:endParaRPr>
          </a:p>
        </p:txBody>
      </p:sp>
    </p:spTree>
    <p:extLst>
      <p:ext uri="{BB962C8B-B14F-4D97-AF65-F5344CB8AC3E}">
        <p14:creationId xmlns:p14="http://schemas.microsoft.com/office/powerpoint/2010/main" val="42441659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1DA2AA2-429F-44A3-8B4B-2F1B3950F5A7}" type="slidenum">
              <a:rPr kumimoji="0" lang="en-GB" sz="2000" b="0" i="0" u="none" strike="noStrike" kern="1200" cap="none" spc="0" normalizeH="0" baseline="0" noProof="0" smtClean="0">
                <a:ln>
                  <a:noFill/>
                </a:ln>
                <a:solidFill>
                  <a:srgbClr val="FFFFFF"/>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2000" b="0" i="0" u="none" strike="noStrike" kern="1200" cap="none" spc="0" normalizeH="0" baseline="0" noProof="0" dirty="0">
              <a:ln>
                <a:noFill/>
              </a:ln>
              <a:solidFill>
                <a:srgbClr val="FFFFFF"/>
              </a:solidFill>
              <a:effectLst/>
              <a:uLnTx/>
              <a:uFillTx/>
              <a:latin typeface="Arial"/>
              <a:ea typeface="+mn-ea"/>
              <a:cs typeface="+mn-cs"/>
            </a:endParaRPr>
          </a:p>
        </p:txBody>
      </p:sp>
      <p:sp>
        <p:nvSpPr>
          <p:cNvPr id="20"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1DA2AA2-429F-44A3-8B4B-2F1B3950F5A7}" type="slidenum">
              <a:rPr kumimoji="0" lang="en-GB" sz="1200" b="0" i="0" u="none" strike="noStrike" kern="1200" cap="none" spc="0" normalizeH="0" baseline="0" noProof="0" smtClean="0">
                <a:ln>
                  <a:noFill/>
                </a:ln>
                <a:solidFill>
                  <a:srgbClr val="000000"/>
                </a:solidFill>
                <a:effectLst/>
                <a:uLnTx/>
                <a:uFillTx/>
                <a:latin typeface="Arial Narrow Bold" panose="020B070602020203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0000"/>
              </a:solidFill>
              <a:effectLst/>
              <a:uLnTx/>
              <a:uFillTx/>
              <a:latin typeface="Arial Narrow Bold" panose="020B0706020202030204" pitchFamily="34" charset="0"/>
              <a:ea typeface="+mn-ea"/>
              <a:cs typeface="+mn-cs"/>
            </a:endParaRPr>
          </a:p>
        </p:txBody>
      </p:sp>
      <p:sp>
        <p:nvSpPr>
          <p:cNvPr id="21"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marL="0" marR="0" lvl="0" indent="0" algn="l" defTabSz="800100" rtl="0" eaLnBrk="1" fontAlgn="auto" latinLnBrk="0" hangingPunct="1">
              <a:lnSpc>
                <a:spcPct val="100000"/>
              </a:lnSpc>
              <a:spcBef>
                <a:spcPts val="0"/>
              </a:spcBef>
              <a:spcAft>
                <a:spcPts val="0"/>
              </a:spcAft>
              <a:buClrTx/>
              <a:buSzTx/>
              <a:buFontTx/>
              <a:buNone/>
              <a:tabLst/>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kumimoji="0" sz="4600" b="0" i="0" u="none" strike="noStrike" kern="1200" cap="none" spc="0" normalizeH="0" baseline="0" noProof="0">
              <a:ln>
                <a:noFill/>
              </a:ln>
              <a:solidFill>
                <a:srgbClr val="FFFFFF"/>
              </a:solidFill>
              <a:effectLst>
                <a:outerShdw blurRad="38100" dist="64529" dir="2700000" rotWithShape="0">
                  <a:srgbClr val="000000">
                    <a:alpha val="48275"/>
                  </a:srgbClr>
                </a:outerShdw>
              </a:effectLst>
              <a:uLnTx/>
              <a:uFillTx/>
              <a:latin typeface="Helvetica Neue Light"/>
              <a:sym typeface="Helvetica Neue Light"/>
            </a:endParaRPr>
          </a:p>
        </p:txBody>
      </p:sp>
      <p:pic>
        <p:nvPicPr>
          <p:cNvPr id="25" name="Picture 24"/>
          <p:cNvPicPr>
            <a:picLocks noChangeAspect="1"/>
          </p:cNvPicPr>
          <p:nvPr userDrawn="1"/>
        </p:nvPicPr>
        <p:blipFill>
          <a:blip r:embed="rId2"/>
          <a:stretch>
            <a:fillRect/>
          </a:stretch>
        </p:blipFill>
        <p:spPr>
          <a:xfrm>
            <a:off x="11058524" y="6445284"/>
            <a:ext cx="812771" cy="268215"/>
          </a:xfrm>
          <a:prstGeom prst="rect">
            <a:avLst/>
          </a:prstGeom>
        </p:spPr>
      </p:pic>
      <p:sp>
        <p:nvSpPr>
          <p:cNvPr id="17"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marL="0" marR="0" lvl="0" indent="0" algn="l" defTabSz="822960" rtl="0" eaLnBrk="1" fontAlgn="auto" latinLnBrk="0" hangingPunct="1">
              <a:lnSpc>
                <a:spcPct val="100000"/>
              </a:lnSpc>
              <a:spcBef>
                <a:spcPts val="3600"/>
              </a:spcBef>
              <a:spcAft>
                <a:spcPts val="0"/>
              </a:spcAft>
              <a:buClrTx/>
              <a:buSzTx/>
              <a:buFontTx/>
              <a:buNone/>
              <a:tabLst/>
              <a:defRPr/>
            </a:pPr>
            <a:endParaRPr kumimoji="0" lang="en-US" sz="2800" b="0" i="0" u="none" strike="noStrike" kern="1200" cap="all" spc="-168" normalizeH="0" baseline="17857" noProof="0" dirty="0">
              <a:ln>
                <a:noFill/>
              </a:ln>
              <a:solidFill>
                <a:srgbClr val="000000"/>
              </a:solidFill>
              <a:effectLst/>
              <a:uLnTx/>
              <a:uFillTx/>
              <a:latin typeface="Arial Narrow"/>
              <a:sym typeface="Arial Narrow"/>
            </a:endParaRPr>
          </a:p>
        </p:txBody>
      </p:sp>
      <p:sp>
        <p:nvSpPr>
          <p:cNvPr id="22"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Page title</a:t>
            </a:r>
            <a:endParaRPr lang="en-GB" dirty="0"/>
          </a:p>
        </p:txBody>
      </p:sp>
      <p:sp>
        <p:nvSpPr>
          <p:cNvPr id="30" name="Content Placeholder 2"/>
          <p:cNvSpPr>
            <a:spLocks noGrp="1"/>
          </p:cNvSpPr>
          <p:nvPr>
            <p:ph idx="19" hasCustomPrompt="1"/>
          </p:nvPr>
        </p:nvSpPr>
        <p:spPr>
          <a:xfrm>
            <a:off x="1218690" y="1866607"/>
            <a:ext cx="9831977" cy="424732"/>
          </a:xfrm>
        </p:spPr>
        <p:txBody>
          <a:bodyPr lIns="0" anchor="b" anchorCtr="0">
            <a:sp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
        <p:nvSpPr>
          <p:cNvPr id="16" name="Content Placeholder 2"/>
          <p:cNvSpPr>
            <a:spLocks noGrp="1"/>
          </p:cNvSpPr>
          <p:nvPr>
            <p:ph idx="22"/>
          </p:nvPr>
        </p:nvSpPr>
        <p:spPr>
          <a:xfrm>
            <a:off x="1218690" y="3360613"/>
            <a:ext cx="9831977" cy="1201232"/>
          </a:xfrm>
        </p:spPr>
        <p:txBody>
          <a:bodyPr lIns="0" anchor="t"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chemeClr val="tx1"/>
                </a:solidFill>
                <a:latin typeface="+mn-lt"/>
                <a:ea typeface="Arial" charset="0"/>
                <a:cs typeface="Arial" charset="0"/>
              </a:defRPr>
            </a:lvl1pPr>
            <a:lvl2pPr marL="0" indent="0" algn="ctr">
              <a:buFontTx/>
              <a:buNone/>
              <a:defRPr sz="1600">
                <a:solidFill>
                  <a:schemeClr val="tx1"/>
                </a:solidFill>
              </a:defRPr>
            </a:lvl2pPr>
            <a:lvl3pPr marL="914400" indent="0" algn="ctr">
              <a:buClr>
                <a:srgbClr val="81ADB5"/>
              </a:buClr>
              <a:buFontTx/>
              <a:buNone/>
              <a:defRPr sz="1600">
                <a:solidFill>
                  <a:schemeClr val="tx1"/>
                </a:solidFill>
              </a:defRPr>
            </a:lvl3pPr>
            <a:lvl4pPr marL="1600200" indent="-228600" algn="ctr">
              <a:buFont typeface="Calibri" panose="020F0502020204030204" pitchFamily="34" charset="0"/>
              <a:buChar char="-"/>
              <a:defRPr sz="1400">
                <a:solidFill>
                  <a:schemeClr val="tx1"/>
                </a:solidFill>
              </a:defRPr>
            </a:lvl4pPr>
            <a:lvl5pPr algn="ct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0" name="Content Placeholder 2"/>
          <p:cNvSpPr>
            <a:spLocks noGrp="1"/>
          </p:cNvSpPr>
          <p:nvPr>
            <p:ph idx="23" hasCustomPrompt="1"/>
          </p:nvPr>
        </p:nvSpPr>
        <p:spPr>
          <a:xfrm>
            <a:off x="1218690" y="2595507"/>
            <a:ext cx="9831977" cy="424732"/>
          </a:xfrm>
        </p:spPr>
        <p:txBody>
          <a:bodyPr lIns="0" anchor="b" anchorCtr="0">
            <a:sp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chemeClr val="tx1"/>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Tree>
    <p:extLst>
      <p:ext uri="{BB962C8B-B14F-4D97-AF65-F5344CB8AC3E}">
        <p14:creationId xmlns:p14="http://schemas.microsoft.com/office/powerpoint/2010/main" val="153114116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LIDE-RIGH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4952246" y="3054273"/>
            <a:ext cx="6401554" cy="3021340"/>
          </a:xfrm>
        </p:spPr>
        <p:txBody>
          <a:bodyPr lIns="0">
            <a:spAutoFit/>
          </a:bodyPr>
          <a:lstStyle>
            <a:lvl1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6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r">
              <a:buFontTx/>
              <a:buNone/>
              <a:defRPr sz="1600">
                <a:solidFill>
                  <a:schemeClr val="tx1"/>
                </a:solidFill>
              </a:defRPr>
            </a:lvl2pPr>
            <a:lvl3pPr marL="914400" indent="0" algn="r">
              <a:buClr>
                <a:srgbClr val="81ADB5"/>
              </a:buClr>
              <a:buFontTx/>
              <a:buNone/>
              <a:defRPr sz="1600">
                <a:solidFill>
                  <a:schemeClr val="tx1"/>
                </a:solidFill>
              </a:defRPr>
            </a:lvl3pPr>
            <a:lvl4pPr marL="1371600" indent="0" algn="r">
              <a:buFontTx/>
              <a:buNone/>
              <a:defRPr sz="1500">
                <a:solidFill>
                  <a:schemeClr val="tx1"/>
                </a:solidFill>
              </a:defRPr>
            </a:lvl4pPr>
            <a:lvl5pPr marL="1828800" indent="0" algn="r">
              <a:buFontTx/>
              <a:buNone/>
              <a:defRPr>
                <a:solidFill>
                  <a:schemeClr val="tx1"/>
                </a:solidFill>
              </a:defRPr>
            </a:lvl5pPr>
            <a:lvl6pPr algn="r">
              <a:defRPr sz="1200"/>
            </a:lvl6pPr>
            <a:lvl8pPr algn="r">
              <a:defRPr sz="1200"/>
            </a:lvl8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1DA2AA2-429F-44A3-8B4B-2F1B3950F5A7}" type="slidenum">
              <a:rPr kumimoji="0" lang="en-GB" sz="2000" b="0" i="0" u="none" strike="noStrike" kern="1200" cap="none" spc="0" normalizeH="0" baseline="0" noProof="0" smtClean="0">
                <a:ln>
                  <a:noFill/>
                </a:ln>
                <a:solidFill>
                  <a:srgbClr val="FFFFFF"/>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2000" b="0" i="0" u="none" strike="noStrike" kern="1200" cap="none" spc="0" normalizeH="0" baseline="0" noProof="0" dirty="0">
              <a:ln>
                <a:noFill/>
              </a:ln>
              <a:solidFill>
                <a:srgbClr val="FFFFFF"/>
              </a:solidFill>
              <a:effectLst/>
              <a:uLnTx/>
              <a:uFillTx/>
              <a:latin typeface="Arial"/>
              <a:ea typeface="+mn-ea"/>
              <a:cs typeface="+mn-cs"/>
            </a:endParaRPr>
          </a:p>
        </p:txBody>
      </p:sp>
      <p:sp>
        <p:nvSpPr>
          <p:cNvPr id="15" name="TextBox 19"/>
          <p:cNvSpPr txBox="1"/>
          <p:nvPr userDrawn="1"/>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1DA2AA2-429F-44A3-8B4B-2F1B3950F5A7}" type="slidenum">
              <a:rPr kumimoji="0" lang="en-GB" sz="2000" b="0" i="0" u="none" strike="noStrike" kern="1200" cap="none" spc="0" normalizeH="0" baseline="0" noProof="0" smtClean="0">
                <a:ln>
                  <a:noFill/>
                </a:ln>
                <a:solidFill>
                  <a:srgbClr val="FFFFFF"/>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2000" b="0" i="0" u="none" strike="noStrike" kern="1200" cap="none" spc="0" normalizeH="0" baseline="0" noProof="0" dirty="0">
              <a:ln>
                <a:noFill/>
              </a:ln>
              <a:solidFill>
                <a:srgbClr val="FFFFFF"/>
              </a:solidFill>
              <a:effectLst/>
              <a:uLnTx/>
              <a:uFillTx/>
              <a:latin typeface="Arial"/>
              <a:ea typeface="+mn-ea"/>
              <a:cs typeface="+mn-cs"/>
            </a:endParaRPr>
          </a:p>
        </p:txBody>
      </p:sp>
      <p:sp>
        <p:nvSpPr>
          <p:cNvPr id="11" name="Content Placeholder 2"/>
          <p:cNvSpPr>
            <a:spLocks noGrp="1"/>
          </p:cNvSpPr>
          <p:nvPr>
            <p:ph idx="14"/>
          </p:nvPr>
        </p:nvSpPr>
        <p:spPr>
          <a:xfrm>
            <a:off x="806824" y="2414294"/>
            <a:ext cx="3801390" cy="2661312"/>
          </a:xfrm>
        </p:spPr>
        <p:txBody>
          <a:bodyPr lIns="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200" b="0" kern="1200" cap="all" baseline="0" dirty="0" smtClean="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Click to edit Master text styles</a:t>
            </a:r>
          </a:p>
          <a:p>
            <a:pPr marL="0" marR="0" lvl="1"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Second level</a:t>
            </a:r>
          </a:p>
          <a:p>
            <a:pPr marL="0" marR="0" lvl="2"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Third level</a:t>
            </a:r>
          </a:p>
          <a:p>
            <a:pPr marL="0" marR="0" lvl="3"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Fourth level</a:t>
            </a:r>
          </a:p>
          <a:p>
            <a:pPr marL="0" marR="0" lvl="4"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Fifth level</a:t>
            </a:r>
            <a:endParaRPr lang="en-US" dirty="0" smtClean="0"/>
          </a:p>
        </p:txBody>
      </p:sp>
      <p:sp>
        <p:nvSpPr>
          <p:cNvPr id="13"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1DA2AA2-429F-44A3-8B4B-2F1B3950F5A7}" type="slidenum">
              <a:rPr kumimoji="0" lang="en-GB" sz="1200" b="0" i="0" u="none" strike="noStrike" kern="1200" cap="none" spc="0" normalizeH="0" baseline="0" noProof="0" smtClean="0">
                <a:ln>
                  <a:noFill/>
                </a:ln>
                <a:solidFill>
                  <a:srgbClr val="000000"/>
                </a:solidFill>
                <a:effectLst/>
                <a:uLnTx/>
                <a:uFillTx/>
                <a:latin typeface="Arial Narrow Bold" panose="020B070602020203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0000"/>
              </a:solidFill>
              <a:effectLst/>
              <a:uLnTx/>
              <a:uFillTx/>
              <a:latin typeface="Arial Narrow Bold" panose="020B0706020202030204" pitchFamily="34" charset="0"/>
              <a:ea typeface="+mn-ea"/>
              <a:cs typeface="+mn-cs"/>
            </a:endParaRPr>
          </a:p>
        </p:txBody>
      </p:sp>
      <p:sp>
        <p:nvSpPr>
          <p:cNvPr id="14"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marL="0" marR="0" lvl="0" indent="0" algn="l" defTabSz="800100" rtl="0" eaLnBrk="1" fontAlgn="auto" latinLnBrk="0" hangingPunct="1">
              <a:lnSpc>
                <a:spcPct val="100000"/>
              </a:lnSpc>
              <a:spcBef>
                <a:spcPts val="0"/>
              </a:spcBef>
              <a:spcAft>
                <a:spcPts val="0"/>
              </a:spcAft>
              <a:buClrTx/>
              <a:buSzTx/>
              <a:buFontTx/>
              <a:buNone/>
              <a:tabLst/>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kumimoji="0" sz="4600" b="0" i="0" u="none" strike="noStrike" kern="1200" cap="none" spc="0" normalizeH="0" baseline="0" noProof="0">
              <a:ln>
                <a:noFill/>
              </a:ln>
              <a:solidFill>
                <a:srgbClr val="FFFFFF"/>
              </a:solidFill>
              <a:effectLst>
                <a:outerShdw blurRad="38100" dist="64529" dir="2700000" rotWithShape="0">
                  <a:srgbClr val="000000">
                    <a:alpha val="48275"/>
                  </a:srgbClr>
                </a:outerShdw>
              </a:effectLst>
              <a:uLnTx/>
              <a:uFillTx/>
              <a:latin typeface="Helvetica Neue Light"/>
              <a:sym typeface="Helvetica Neue Light"/>
            </a:endParaRPr>
          </a:p>
        </p:txBody>
      </p:sp>
      <p:pic>
        <p:nvPicPr>
          <p:cNvPr id="17" name="Picture 16"/>
          <p:cNvPicPr>
            <a:picLocks noChangeAspect="1"/>
          </p:cNvPicPr>
          <p:nvPr userDrawn="1"/>
        </p:nvPicPr>
        <p:blipFill>
          <a:blip r:embed="rId2"/>
          <a:stretch>
            <a:fillRect/>
          </a:stretch>
        </p:blipFill>
        <p:spPr>
          <a:xfrm>
            <a:off x="11058524" y="6445284"/>
            <a:ext cx="812771" cy="268215"/>
          </a:xfrm>
          <a:prstGeom prst="rect">
            <a:avLst/>
          </a:prstGeom>
        </p:spPr>
      </p:pic>
      <p:sp>
        <p:nvSpPr>
          <p:cNvPr id="12" name="Content Placeholder 2"/>
          <p:cNvSpPr>
            <a:spLocks noGrp="1"/>
          </p:cNvSpPr>
          <p:nvPr>
            <p:ph idx="15" hasCustomPrompt="1"/>
          </p:nvPr>
        </p:nvSpPr>
        <p:spPr>
          <a:xfrm>
            <a:off x="4952246" y="2629541"/>
            <a:ext cx="6401554" cy="424732"/>
          </a:xfrm>
        </p:spPr>
        <p:txBody>
          <a:bodyPr lIns="0" anchor="b" anchorCtr="0">
            <a:spAutoFit/>
          </a:bodyPr>
          <a:lstStyle>
            <a:lvl1pPr marL="0" marR="0" indent="0" algn="r" defTabSz="914400" rtl="0" eaLnBrk="1" fontAlgn="auto" latinLnBrk="0" hangingPunct="1">
              <a:lnSpc>
                <a:spcPct val="8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
        <p:nvSpPr>
          <p:cNvPr id="20"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marL="0" marR="0" lvl="0" indent="0" algn="l" defTabSz="822960" rtl="0" eaLnBrk="1" fontAlgn="auto" latinLnBrk="0" hangingPunct="1">
              <a:lnSpc>
                <a:spcPct val="100000"/>
              </a:lnSpc>
              <a:spcBef>
                <a:spcPts val="3600"/>
              </a:spcBef>
              <a:spcAft>
                <a:spcPts val="0"/>
              </a:spcAft>
              <a:buClrTx/>
              <a:buSzTx/>
              <a:buFontTx/>
              <a:buNone/>
              <a:tabLst/>
              <a:defRPr/>
            </a:pPr>
            <a:endParaRPr kumimoji="0" lang="en-US" sz="2800" b="0" i="0" u="none" strike="noStrike" kern="1200" cap="all" spc="-168" normalizeH="0" baseline="17857" noProof="0" dirty="0">
              <a:ln>
                <a:noFill/>
              </a:ln>
              <a:solidFill>
                <a:srgbClr val="000000"/>
              </a:solidFill>
              <a:effectLst/>
              <a:uLnTx/>
              <a:uFillTx/>
              <a:latin typeface="Arial Narrow"/>
              <a:sym typeface="Arial Narrow"/>
            </a:endParaRPr>
          </a:p>
        </p:txBody>
      </p:sp>
      <p:sp>
        <p:nvSpPr>
          <p:cNvPr id="21"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Page title</a:t>
            </a:r>
            <a:endParaRPr lang="en-GB" dirty="0"/>
          </a:p>
        </p:txBody>
      </p:sp>
    </p:spTree>
    <p:extLst>
      <p:ext uri="{BB962C8B-B14F-4D97-AF65-F5344CB8AC3E}">
        <p14:creationId xmlns:p14="http://schemas.microsoft.com/office/powerpoint/2010/main" val="56414916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SLIDE-LEFT">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1DA2AA2-429F-44A3-8B4B-2F1B3950F5A7}" type="slidenum">
              <a:rPr kumimoji="0" lang="en-GB" sz="2000" b="0" i="0" u="none" strike="noStrike" kern="1200" cap="none" spc="0" normalizeH="0" baseline="0" noProof="0" smtClean="0">
                <a:ln>
                  <a:noFill/>
                </a:ln>
                <a:solidFill>
                  <a:srgbClr val="FFFFFF"/>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2000" b="0" i="0" u="none" strike="noStrike" kern="1200" cap="none" spc="0" normalizeH="0" baseline="0" noProof="0" dirty="0">
              <a:ln>
                <a:noFill/>
              </a:ln>
              <a:solidFill>
                <a:srgbClr val="FFFFFF"/>
              </a:solidFill>
              <a:effectLst/>
              <a:uLnTx/>
              <a:uFillTx/>
              <a:latin typeface="Arial"/>
              <a:ea typeface="+mn-ea"/>
              <a:cs typeface="+mn-cs"/>
            </a:endParaRPr>
          </a:p>
        </p:txBody>
      </p:sp>
      <p:sp>
        <p:nvSpPr>
          <p:cNvPr id="15" name="TextBox 19"/>
          <p:cNvSpPr txBox="1"/>
          <p:nvPr userDrawn="1"/>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1DA2AA2-429F-44A3-8B4B-2F1B3950F5A7}" type="slidenum">
              <a:rPr kumimoji="0" lang="en-GB" sz="2000" b="0" i="0" u="none" strike="noStrike" kern="1200" cap="none" spc="0" normalizeH="0" baseline="0" noProof="0" smtClean="0">
                <a:ln>
                  <a:noFill/>
                </a:ln>
                <a:solidFill>
                  <a:srgbClr val="FFFFFF"/>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2000" b="0" i="0" u="none" strike="noStrike" kern="1200" cap="none" spc="0" normalizeH="0" baseline="0" noProof="0" dirty="0">
              <a:ln>
                <a:noFill/>
              </a:ln>
              <a:solidFill>
                <a:srgbClr val="FFFFFF"/>
              </a:solidFill>
              <a:effectLst/>
              <a:uLnTx/>
              <a:uFillTx/>
              <a:latin typeface="Arial"/>
              <a:ea typeface="+mn-ea"/>
              <a:cs typeface="+mn-cs"/>
            </a:endParaRPr>
          </a:p>
        </p:txBody>
      </p:sp>
      <p:sp>
        <p:nvSpPr>
          <p:cNvPr id="18"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marL="0" marR="0" lvl="0" indent="0" algn="l" defTabSz="822960" rtl="0" eaLnBrk="1" fontAlgn="auto" latinLnBrk="0" hangingPunct="1">
              <a:lnSpc>
                <a:spcPct val="100000"/>
              </a:lnSpc>
              <a:spcBef>
                <a:spcPts val="3600"/>
              </a:spcBef>
              <a:spcAft>
                <a:spcPts val="0"/>
              </a:spcAft>
              <a:buClrTx/>
              <a:buSzTx/>
              <a:buFontTx/>
              <a:buNone/>
              <a:tabLst/>
              <a:defRPr/>
            </a:pPr>
            <a:endParaRPr kumimoji="0" lang="en-US" sz="2800" b="0" i="0" u="none" strike="noStrike" kern="1200" cap="all" spc="-168" normalizeH="0" baseline="17857" noProof="0" dirty="0">
              <a:ln>
                <a:noFill/>
              </a:ln>
              <a:solidFill>
                <a:srgbClr val="000000"/>
              </a:solidFill>
              <a:effectLst/>
              <a:uLnTx/>
              <a:uFillTx/>
              <a:latin typeface="Arial Narrow"/>
              <a:sym typeface="Arial Narrow"/>
            </a:endParaRPr>
          </a:p>
        </p:txBody>
      </p:sp>
      <p:sp>
        <p:nvSpPr>
          <p:cNvPr id="24"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SECTION TITLE</a:t>
            </a:r>
            <a:br>
              <a:rPr lang="en-US" dirty="0" smtClean="0"/>
            </a:br>
            <a:r>
              <a:rPr lang="en-US" dirty="0" smtClean="0"/>
              <a:t>and possibly second row</a:t>
            </a:r>
            <a:endParaRPr lang="en-GB" dirty="0"/>
          </a:p>
        </p:txBody>
      </p:sp>
      <p:sp>
        <p:nvSpPr>
          <p:cNvPr id="11" name="Content Placeholder 2"/>
          <p:cNvSpPr>
            <a:spLocks noGrp="1"/>
          </p:cNvSpPr>
          <p:nvPr>
            <p:ph idx="14"/>
          </p:nvPr>
        </p:nvSpPr>
        <p:spPr>
          <a:xfrm>
            <a:off x="7552410" y="2414294"/>
            <a:ext cx="3801390" cy="2661312"/>
          </a:xfrm>
        </p:spPr>
        <p:txBody>
          <a:bodyPr lIns="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200" b="0" kern="1200" cap="all" baseline="0" dirty="0" smtClean="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Click to edit Master text styles</a:t>
            </a:r>
          </a:p>
          <a:p>
            <a:pPr marL="0" marR="0" lvl="1"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Second level</a:t>
            </a:r>
          </a:p>
          <a:p>
            <a:pPr marL="0" marR="0" lvl="2"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Third level</a:t>
            </a:r>
          </a:p>
          <a:p>
            <a:pPr marL="0" marR="0" lvl="3"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Fourth level</a:t>
            </a:r>
          </a:p>
          <a:p>
            <a:pPr marL="0" marR="0" lvl="4"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Fifth level</a:t>
            </a:r>
            <a:endParaRPr lang="en-US" dirty="0" smtClean="0"/>
          </a:p>
        </p:txBody>
      </p:sp>
      <p:sp>
        <p:nvSpPr>
          <p:cNvPr id="13"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1DA2AA2-429F-44A3-8B4B-2F1B3950F5A7}" type="slidenum">
              <a:rPr kumimoji="0" lang="en-GB" sz="1200" b="0" i="0" u="none" strike="noStrike" kern="1200" cap="none" spc="0" normalizeH="0" baseline="0" noProof="0" smtClean="0">
                <a:ln>
                  <a:noFill/>
                </a:ln>
                <a:solidFill>
                  <a:srgbClr val="000000"/>
                </a:solidFill>
                <a:effectLst/>
                <a:uLnTx/>
                <a:uFillTx/>
                <a:latin typeface="Arial Narrow Bold" panose="020B070602020203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0000"/>
              </a:solidFill>
              <a:effectLst/>
              <a:uLnTx/>
              <a:uFillTx/>
              <a:latin typeface="Arial Narrow Bold" panose="020B0706020202030204" pitchFamily="34" charset="0"/>
              <a:ea typeface="+mn-ea"/>
              <a:cs typeface="+mn-cs"/>
            </a:endParaRPr>
          </a:p>
        </p:txBody>
      </p:sp>
      <p:sp>
        <p:nvSpPr>
          <p:cNvPr id="14"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marL="0" marR="0" lvl="0" indent="0" algn="l" defTabSz="800100" rtl="0" eaLnBrk="1" fontAlgn="auto" latinLnBrk="0" hangingPunct="1">
              <a:lnSpc>
                <a:spcPct val="100000"/>
              </a:lnSpc>
              <a:spcBef>
                <a:spcPts val="0"/>
              </a:spcBef>
              <a:spcAft>
                <a:spcPts val="0"/>
              </a:spcAft>
              <a:buClrTx/>
              <a:buSzTx/>
              <a:buFontTx/>
              <a:buNone/>
              <a:tabLst/>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kumimoji="0" sz="4600" b="0" i="0" u="none" strike="noStrike" kern="1200" cap="none" spc="0" normalizeH="0" baseline="0" noProof="0">
              <a:ln>
                <a:noFill/>
              </a:ln>
              <a:solidFill>
                <a:srgbClr val="FFFFFF"/>
              </a:solidFill>
              <a:effectLst>
                <a:outerShdw blurRad="38100" dist="64529" dir="2700000" rotWithShape="0">
                  <a:srgbClr val="000000">
                    <a:alpha val="48275"/>
                  </a:srgbClr>
                </a:outerShdw>
              </a:effectLst>
              <a:uLnTx/>
              <a:uFillTx/>
              <a:latin typeface="Helvetica Neue Light"/>
              <a:sym typeface="Helvetica Neue Light"/>
            </a:endParaRPr>
          </a:p>
        </p:txBody>
      </p:sp>
      <p:pic>
        <p:nvPicPr>
          <p:cNvPr id="17" name="Picture 16"/>
          <p:cNvPicPr>
            <a:picLocks noChangeAspect="1"/>
          </p:cNvPicPr>
          <p:nvPr userDrawn="1"/>
        </p:nvPicPr>
        <p:blipFill>
          <a:blip r:embed="rId2"/>
          <a:stretch>
            <a:fillRect/>
          </a:stretch>
        </p:blipFill>
        <p:spPr>
          <a:xfrm>
            <a:off x="11058524" y="6445284"/>
            <a:ext cx="812771" cy="268215"/>
          </a:xfrm>
          <a:prstGeom prst="rect">
            <a:avLst/>
          </a:prstGeom>
        </p:spPr>
      </p:pic>
      <p:sp>
        <p:nvSpPr>
          <p:cNvPr id="12" name="Content Placeholder 2"/>
          <p:cNvSpPr>
            <a:spLocks noGrp="1"/>
          </p:cNvSpPr>
          <p:nvPr>
            <p:ph idx="15" hasCustomPrompt="1"/>
          </p:nvPr>
        </p:nvSpPr>
        <p:spPr>
          <a:xfrm>
            <a:off x="806824" y="2603655"/>
            <a:ext cx="6401554" cy="424732"/>
          </a:xfrm>
        </p:spPr>
        <p:txBody>
          <a:bodyPr lIns="0" anchor="b" anchorCtr="0">
            <a:spAutoFit/>
          </a:bodyPr>
          <a:lstStyle>
            <a:lvl1pPr marL="0" marR="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
        <p:nvSpPr>
          <p:cNvPr id="20" name="Content Placeholder 2"/>
          <p:cNvSpPr>
            <a:spLocks noGrp="1"/>
          </p:cNvSpPr>
          <p:nvPr>
            <p:ph idx="13" hasCustomPrompt="1"/>
          </p:nvPr>
        </p:nvSpPr>
        <p:spPr>
          <a:xfrm>
            <a:off x="806824" y="3028387"/>
            <a:ext cx="6401554" cy="1347548"/>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600">
                <a:solidFill>
                  <a:schemeClr val="tx1"/>
                </a:solidFill>
              </a:defRPr>
            </a:lvl2pPr>
            <a:lvl3pPr marL="914400" indent="0" algn="l">
              <a:buClr>
                <a:srgbClr val="81ADB5"/>
              </a:buClr>
              <a:buFontTx/>
              <a:buNone/>
              <a:defRPr sz="1600">
                <a:solidFill>
                  <a:schemeClr val="tx1"/>
                </a:solidFill>
              </a:defRPr>
            </a:lvl3pPr>
            <a:lvl4pPr marL="1371600" indent="0" algn="l">
              <a:buFontTx/>
              <a:buNone/>
              <a:defRPr sz="1500">
                <a:solidFill>
                  <a:schemeClr val="tx1"/>
                </a:solidFill>
              </a:defRPr>
            </a:lvl4pPr>
            <a:lvl5pPr marL="1828800" indent="0" algn="l">
              <a:buFontTx/>
              <a:buNone/>
              <a:defRPr>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Tree>
    <p:extLst>
      <p:ext uri="{BB962C8B-B14F-4D97-AF65-F5344CB8AC3E}">
        <p14:creationId xmlns:p14="http://schemas.microsoft.com/office/powerpoint/2010/main" val="93166648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LIDE-columns_two">
    <p:spTree>
      <p:nvGrpSpPr>
        <p:cNvPr id="1" name=""/>
        <p:cNvGrpSpPr/>
        <p:nvPr/>
      </p:nvGrpSpPr>
      <p:grpSpPr>
        <a:xfrm>
          <a:off x="0" y="0"/>
          <a:ext cx="0" cy="0"/>
          <a:chOff x="0" y="0"/>
          <a:chExt cx="0" cy="0"/>
        </a:xfrm>
      </p:grpSpPr>
      <p:sp>
        <p:nvSpPr>
          <p:cNvPr id="20"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1DA2AA2-429F-44A3-8B4B-2F1B3950F5A7}" type="slidenum">
              <a:rPr kumimoji="0" lang="en-GB" sz="1200" b="0" i="0" u="none" strike="noStrike" kern="1200" cap="none" spc="0" normalizeH="0" baseline="0" noProof="0" smtClean="0">
                <a:ln>
                  <a:noFill/>
                </a:ln>
                <a:solidFill>
                  <a:srgbClr val="000000"/>
                </a:solidFill>
                <a:effectLst/>
                <a:uLnTx/>
                <a:uFillTx/>
                <a:latin typeface="Arial Narrow Bold" panose="020B070602020203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0000"/>
              </a:solidFill>
              <a:effectLst/>
              <a:uLnTx/>
              <a:uFillTx/>
              <a:latin typeface="Arial Narrow Bold" panose="020B0706020202030204" pitchFamily="34" charset="0"/>
              <a:ea typeface="+mn-ea"/>
              <a:cs typeface="+mn-cs"/>
            </a:endParaRPr>
          </a:p>
        </p:txBody>
      </p:sp>
      <p:sp>
        <p:nvSpPr>
          <p:cNvPr id="21"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marL="0" marR="0" lvl="0" indent="0" algn="l" defTabSz="800100" rtl="0" eaLnBrk="1" fontAlgn="auto" latinLnBrk="0" hangingPunct="1">
              <a:lnSpc>
                <a:spcPct val="100000"/>
              </a:lnSpc>
              <a:spcBef>
                <a:spcPts val="0"/>
              </a:spcBef>
              <a:spcAft>
                <a:spcPts val="0"/>
              </a:spcAft>
              <a:buClrTx/>
              <a:buSzTx/>
              <a:buFontTx/>
              <a:buNone/>
              <a:tabLst/>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kumimoji="0" sz="4600" b="0" i="0" u="none" strike="noStrike" kern="1200" cap="none" spc="0" normalizeH="0" baseline="0" noProof="0">
              <a:ln>
                <a:noFill/>
              </a:ln>
              <a:solidFill>
                <a:srgbClr val="FFFFFF"/>
              </a:solidFill>
              <a:effectLst>
                <a:outerShdw blurRad="38100" dist="64529" dir="2700000" rotWithShape="0">
                  <a:srgbClr val="000000">
                    <a:alpha val="48275"/>
                  </a:srgbClr>
                </a:outerShdw>
              </a:effectLst>
              <a:uLnTx/>
              <a:uFillTx/>
              <a:latin typeface="Helvetica Neue Light"/>
              <a:sym typeface="Helvetica Neue Light"/>
            </a:endParaRPr>
          </a:p>
        </p:txBody>
      </p:sp>
      <p:pic>
        <p:nvPicPr>
          <p:cNvPr id="25" name="Picture 24"/>
          <p:cNvPicPr>
            <a:picLocks noChangeAspect="1"/>
          </p:cNvPicPr>
          <p:nvPr userDrawn="1"/>
        </p:nvPicPr>
        <p:blipFill>
          <a:blip r:embed="rId2"/>
          <a:stretch>
            <a:fillRect/>
          </a:stretch>
        </p:blipFill>
        <p:spPr>
          <a:xfrm>
            <a:off x="11058524" y="6445284"/>
            <a:ext cx="812771" cy="268215"/>
          </a:xfrm>
          <a:prstGeom prst="rect">
            <a:avLst/>
          </a:prstGeom>
        </p:spPr>
      </p:pic>
      <p:sp>
        <p:nvSpPr>
          <p:cNvPr id="17"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marL="0" marR="0" lvl="0" indent="0" algn="l" defTabSz="822960" rtl="0" eaLnBrk="1" fontAlgn="auto" latinLnBrk="0" hangingPunct="1">
              <a:lnSpc>
                <a:spcPct val="100000"/>
              </a:lnSpc>
              <a:spcBef>
                <a:spcPts val="3600"/>
              </a:spcBef>
              <a:spcAft>
                <a:spcPts val="0"/>
              </a:spcAft>
              <a:buClrTx/>
              <a:buSzTx/>
              <a:buFontTx/>
              <a:buNone/>
              <a:tabLst/>
              <a:defRPr/>
            </a:pPr>
            <a:endParaRPr kumimoji="0" lang="en-US" sz="2800" b="0" i="0" u="none" strike="noStrike" kern="1200" cap="all" spc="-168" normalizeH="0" baseline="17857" noProof="0" dirty="0">
              <a:ln>
                <a:noFill/>
              </a:ln>
              <a:solidFill>
                <a:srgbClr val="000000"/>
              </a:solidFill>
              <a:effectLst/>
              <a:uLnTx/>
              <a:uFillTx/>
              <a:latin typeface="Arial Narrow"/>
              <a:sym typeface="Arial Narrow"/>
            </a:endParaRPr>
          </a:p>
        </p:txBody>
      </p:sp>
      <p:sp>
        <p:nvSpPr>
          <p:cNvPr id="22"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Page title</a:t>
            </a:r>
            <a:endParaRPr lang="en-GB" dirty="0"/>
          </a:p>
        </p:txBody>
      </p:sp>
      <p:sp>
        <p:nvSpPr>
          <p:cNvPr id="23" name="Content Placeholder 2"/>
          <p:cNvSpPr>
            <a:spLocks noGrp="1"/>
          </p:cNvSpPr>
          <p:nvPr>
            <p:ph idx="13" hasCustomPrompt="1"/>
          </p:nvPr>
        </p:nvSpPr>
        <p:spPr>
          <a:xfrm>
            <a:off x="806824" y="2560355"/>
            <a:ext cx="5007236" cy="1439881"/>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600">
                <a:solidFill>
                  <a:schemeClr val="tx1"/>
                </a:solidFill>
              </a:defRPr>
            </a:lvl2pPr>
            <a:lvl3pPr marL="914400" indent="0" algn="l">
              <a:buClr>
                <a:srgbClr val="81ADB5"/>
              </a:buClr>
              <a:buFontTx/>
              <a:buNone/>
              <a:defRPr sz="1600">
                <a:solidFill>
                  <a:schemeClr val="tx1"/>
                </a:solidFill>
              </a:defRPr>
            </a:lvl3pPr>
            <a:lvl4pPr marL="1371600" indent="0" algn="l">
              <a:buFontTx/>
              <a:buNone/>
              <a:defRPr sz="1500">
                <a:solidFill>
                  <a:schemeClr val="tx1"/>
                </a:solidFill>
              </a:defRPr>
            </a:lvl4pPr>
            <a:lvl5pPr marL="1828800" indent="0" algn="l">
              <a:buFontTx/>
              <a:buNone/>
              <a:defRPr>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30" name="Content Placeholder 2"/>
          <p:cNvSpPr>
            <a:spLocks noGrp="1"/>
          </p:cNvSpPr>
          <p:nvPr>
            <p:ph idx="19" hasCustomPrompt="1"/>
          </p:nvPr>
        </p:nvSpPr>
        <p:spPr>
          <a:xfrm>
            <a:off x="806824" y="2182749"/>
            <a:ext cx="5007236" cy="369332"/>
          </a:xfrm>
        </p:spPr>
        <p:txBody>
          <a:bodyPr wrap="square" lIns="0" anchor="b" anchorCtr="0">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0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
        <p:nvSpPr>
          <p:cNvPr id="14" name="Content Placeholder 2"/>
          <p:cNvSpPr>
            <a:spLocks noGrp="1"/>
          </p:cNvSpPr>
          <p:nvPr>
            <p:ph idx="20" hasCustomPrompt="1"/>
          </p:nvPr>
        </p:nvSpPr>
        <p:spPr>
          <a:xfrm>
            <a:off x="6346564" y="2568629"/>
            <a:ext cx="5007236" cy="1439881"/>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600">
                <a:solidFill>
                  <a:schemeClr val="tx1"/>
                </a:solidFill>
              </a:defRPr>
            </a:lvl2pPr>
            <a:lvl3pPr marL="914400" indent="0" algn="l">
              <a:buClr>
                <a:srgbClr val="81ADB5"/>
              </a:buClr>
              <a:buFontTx/>
              <a:buNone/>
              <a:defRPr sz="1600">
                <a:solidFill>
                  <a:schemeClr val="tx1"/>
                </a:solidFill>
              </a:defRPr>
            </a:lvl3pPr>
            <a:lvl4pPr marL="1371600" indent="0" algn="l">
              <a:buFontTx/>
              <a:buNone/>
              <a:defRPr sz="1500">
                <a:solidFill>
                  <a:schemeClr val="tx1"/>
                </a:solidFill>
              </a:defRPr>
            </a:lvl4pPr>
            <a:lvl5pPr marL="1828800" indent="0" algn="l">
              <a:buFontTx/>
              <a:buNone/>
              <a:defRPr>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19" name="Content Placeholder 2"/>
          <p:cNvSpPr>
            <a:spLocks noGrp="1"/>
          </p:cNvSpPr>
          <p:nvPr>
            <p:ph idx="21" hasCustomPrompt="1"/>
          </p:nvPr>
        </p:nvSpPr>
        <p:spPr>
          <a:xfrm>
            <a:off x="6346564" y="2191023"/>
            <a:ext cx="5007236" cy="369332"/>
          </a:xfrm>
        </p:spPr>
        <p:txBody>
          <a:bodyPr wrap="square" lIns="0" anchor="b" anchorCtr="0">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0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Tree>
    <p:extLst>
      <p:ext uri="{BB962C8B-B14F-4D97-AF65-F5344CB8AC3E}">
        <p14:creationId xmlns:p14="http://schemas.microsoft.com/office/powerpoint/2010/main" val="64443676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LIDE-columns_three">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1DA2AA2-429F-44A3-8B4B-2F1B3950F5A7}" type="slidenum">
              <a:rPr kumimoji="0" lang="en-GB" sz="2000" b="0" i="0" u="none" strike="noStrike" kern="1200" cap="none" spc="0" normalizeH="0" baseline="0" noProof="0" smtClean="0">
                <a:ln>
                  <a:noFill/>
                </a:ln>
                <a:solidFill>
                  <a:srgbClr val="FFFFFF"/>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2000" b="0" i="0" u="none" strike="noStrike" kern="1200" cap="none" spc="0" normalizeH="0" baseline="0" noProof="0" dirty="0">
              <a:ln>
                <a:noFill/>
              </a:ln>
              <a:solidFill>
                <a:srgbClr val="FFFFFF"/>
              </a:solidFill>
              <a:effectLst/>
              <a:uLnTx/>
              <a:uFillTx/>
              <a:latin typeface="Arial"/>
              <a:ea typeface="+mn-ea"/>
              <a:cs typeface="+mn-cs"/>
            </a:endParaRPr>
          </a:p>
        </p:txBody>
      </p:sp>
      <p:sp>
        <p:nvSpPr>
          <p:cNvPr id="15" name="TextBox 19"/>
          <p:cNvSpPr txBox="1"/>
          <p:nvPr userDrawn="1"/>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1DA2AA2-429F-44A3-8B4B-2F1B3950F5A7}" type="slidenum">
              <a:rPr kumimoji="0" lang="en-GB" sz="2000" b="0" i="0" u="none" strike="noStrike" kern="1200" cap="none" spc="0" normalizeH="0" baseline="0" noProof="0" smtClean="0">
                <a:ln>
                  <a:noFill/>
                </a:ln>
                <a:solidFill>
                  <a:srgbClr val="FFFFFF"/>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2000" b="0" i="0" u="none" strike="noStrike" kern="1200" cap="none" spc="0" normalizeH="0" baseline="0" noProof="0" dirty="0">
              <a:ln>
                <a:noFill/>
              </a:ln>
              <a:solidFill>
                <a:srgbClr val="FFFFFF"/>
              </a:solidFill>
              <a:effectLst/>
              <a:uLnTx/>
              <a:uFillTx/>
              <a:latin typeface="Arial"/>
              <a:ea typeface="+mn-ea"/>
              <a:cs typeface="+mn-cs"/>
            </a:endParaRPr>
          </a:p>
        </p:txBody>
      </p:sp>
      <p:sp>
        <p:nvSpPr>
          <p:cNvPr id="20"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1DA2AA2-429F-44A3-8B4B-2F1B3950F5A7}" type="slidenum">
              <a:rPr kumimoji="0" lang="en-GB" sz="1200" b="0" i="0" u="none" strike="noStrike" kern="1200" cap="none" spc="0" normalizeH="0" baseline="0" noProof="0" smtClean="0">
                <a:ln>
                  <a:noFill/>
                </a:ln>
                <a:solidFill>
                  <a:srgbClr val="000000"/>
                </a:solidFill>
                <a:effectLst/>
                <a:uLnTx/>
                <a:uFillTx/>
                <a:latin typeface="Arial Narrow Bold" panose="020B070602020203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0000"/>
              </a:solidFill>
              <a:effectLst/>
              <a:uLnTx/>
              <a:uFillTx/>
              <a:latin typeface="Arial Narrow Bold" panose="020B0706020202030204" pitchFamily="34" charset="0"/>
              <a:ea typeface="+mn-ea"/>
              <a:cs typeface="+mn-cs"/>
            </a:endParaRPr>
          </a:p>
        </p:txBody>
      </p:sp>
      <p:sp>
        <p:nvSpPr>
          <p:cNvPr id="21"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marL="0" marR="0" lvl="0" indent="0" algn="l" defTabSz="800100" rtl="0" eaLnBrk="1" fontAlgn="auto" latinLnBrk="0" hangingPunct="1">
              <a:lnSpc>
                <a:spcPct val="100000"/>
              </a:lnSpc>
              <a:spcBef>
                <a:spcPts val="0"/>
              </a:spcBef>
              <a:spcAft>
                <a:spcPts val="0"/>
              </a:spcAft>
              <a:buClrTx/>
              <a:buSzTx/>
              <a:buFontTx/>
              <a:buNone/>
              <a:tabLst/>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kumimoji="0" sz="4600" b="0" i="0" u="none" strike="noStrike" kern="1200" cap="none" spc="0" normalizeH="0" baseline="0" noProof="0">
              <a:ln>
                <a:noFill/>
              </a:ln>
              <a:solidFill>
                <a:srgbClr val="FFFFFF"/>
              </a:solidFill>
              <a:effectLst>
                <a:outerShdw blurRad="38100" dist="64529" dir="2700000" rotWithShape="0">
                  <a:srgbClr val="000000">
                    <a:alpha val="48275"/>
                  </a:srgbClr>
                </a:outerShdw>
              </a:effectLst>
              <a:uLnTx/>
              <a:uFillTx/>
              <a:latin typeface="Helvetica Neue Light"/>
              <a:sym typeface="Helvetica Neue Light"/>
            </a:endParaRPr>
          </a:p>
        </p:txBody>
      </p:sp>
      <p:pic>
        <p:nvPicPr>
          <p:cNvPr id="25" name="Picture 24"/>
          <p:cNvPicPr>
            <a:picLocks noChangeAspect="1"/>
          </p:cNvPicPr>
          <p:nvPr userDrawn="1"/>
        </p:nvPicPr>
        <p:blipFill>
          <a:blip r:embed="rId2"/>
          <a:stretch>
            <a:fillRect/>
          </a:stretch>
        </p:blipFill>
        <p:spPr>
          <a:xfrm>
            <a:off x="11058524" y="6445284"/>
            <a:ext cx="812771" cy="268215"/>
          </a:xfrm>
          <a:prstGeom prst="rect">
            <a:avLst/>
          </a:prstGeom>
        </p:spPr>
      </p:pic>
      <p:sp>
        <p:nvSpPr>
          <p:cNvPr id="17"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marL="0" marR="0" lvl="0" indent="0" algn="l" defTabSz="822960" rtl="0" eaLnBrk="1" fontAlgn="auto" latinLnBrk="0" hangingPunct="1">
              <a:lnSpc>
                <a:spcPct val="100000"/>
              </a:lnSpc>
              <a:spcBef>
                <a:spcPts val="3600"/>
              </a:spcBef>
              <a:spcAft>
                <a:spcPts val="0"/>
              </a:spcAft>
              <a:buClrTx/>
              <a:buSzTx/>
              <a:buFontTx/>
              <a:buNone/>
              <a:tabLst/>
              <a:defRPr/>
            </a:pPr>
            <a:endParaRPr kumimoji="0" lang="en-US" sz="2800" b="0" i="0" u="none" strike="noStrike" kern="1200" cap="all" spc="-168" normalizeH="0" baseline="17857" noProof="0" dirty="0">
              <a:ln>
                <a:noFill/>
              </a:ln>
              <a:solidFill>
                <a:srgbClr val="000000"/>
              </a:solidFill>
              <a:effectLst/>
              <a:uLnTx/>
              <a:uFillTx/>
              <a:latin typeface="Arial Narrow"/>
              <a:sym typeface="Arial Narrow"/>
            </a:endParaRPr>
          </a:p>
        </p:txBody>
      </p:sp>
      <p:sp>
        <p:nvSpPr>
          <p:cNvPr id="22"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Page title</a:t>
            </a:r>
            <a:endParaRPr lang="en-GB" dirty="0"/>
          </a:p>
        </p:txBody>
      </p:sp>
      <p:sp>
        <p:nvSpPr>
          <p:cNvPr id="30" name="Content Placeholder 2"/>
          <p:cNvSpPr>
            <a:spLocks noGrp="1"/>
          </p:cNvSpPr>
          <p:nvPr>
            <p:ph idx="19" hasCustomPrompt="1"/>
          </p:nvPr>
        </p:nvSpPr>
        <p:spPr>
          <a:xfrm>
            <a:off x="806824" y="2103444"/>
            <a:ext cx="3267235" cy="448637"/>
          </a:xfrm>
        </p:spPr>
        <p:txBody>
          <a:bodyPr lIns="0" bIns="0" anchor="b" anchorCtr="0">
            <a:normAutofit/>
          </a:bodyPr>
          <a:lstStyle>
            <a:lvl1pPr marL="0" marR="0" indent="0" algn="l" defTabSz="914400" rtl="0" eaLnBrk="1" fontAlgn="auto" latinLnBrk="0" hangingPunct="1">
              <a:lnSpc>
                <a:spcPct val="70000"/>
              </a:lnSpc>
              <a:spcBef>
                <a:spcPts val="1000"/>
              </a:spcBef>
              <a:spcAft>
                <a:spcPts val="0"/>
              </a:spcAft>
              <a:buClrTx/>
              <a:buSzTx/>
              <a:buFont typeface="Arial" panose="020B0604020202020204" pitchFamily="34" charset="0"/>
              <a:buNone/>
              <a:tabLst/>
              <a:defRPr lang="en-US" sz="16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
        <p:nvSpPr>
          <p:cNvPr id="32" name="Content Placeholder 2"/>
          <p:cNvSpPr>
            <a:spLocks noGrp="1"/>
          </p:cNvSpPr>
          <p:nvPr>
            <p:ph idx="21" hasCustomPrompt="1"/>
          </p:nvPr>
        </p:nvSpPr>
        <p:spPr>
          <a:xfrm>
            <a:off x="4399541" y="2111718"/>
            <a:ext cx="3267235" cy="448637"/>
          </a:xfrm>
        </p:spPr>
        <p:txBody>
          <a:bodyPr vert="horz" lIns="0" tIns="45720" rIns="91440" bIns="0" rtlCol="0" anchor="b" anchorCtr="0">
            <a:normAutofit/>
          </a:bodyPr>
          <a:lstStyle>
            <a:lvl1pPr>
              <a:defRPr lang="en-US" sz="1600" b="1" cap="all" baseline="0" dirty="0" smtClean="0">
                <a:solidFill>
                  <a:srgbClr val="DF411C"/>
                </a:solidFill>
                <a:latin typeface="+mj-lt"/>
                <a:ea typeface="Arial" charset="0"/>
                <a:cs typeface="Arial" charset="0"/>
              </a:defRPr>
            </a:lvl1pPr>
          </a:lstStyle>
          <a:p>
            <a:pPr marL="0" marR="0" lvl="0" indent="0" algn="ctr" fontAlgn="auto">
              <a:spcAft>
                <a:spcPts val="0"/>
              </a:spcAft>
              <a:buClrTx/>
              <a:buSzTx/>
              <a:buNone/>
              <a:tabLst/>
            </a:pPr>
            <a:r>
              <a:rPr lang="en-US" dirty="0" smtClean="0"/>
              <a:t>Insert text here</a:t>
            </a:r>
          </a:p>
        </p:txBody>
      </p:sp>
      <p:sp>
        <p:nvSpPr>
          <p:cNvPr id="34" name="Content Placeholder 2"/>
          <p:cNvSpPr>
            <a:spLocks noGrp="1"/>
          </p:cNvSpPr>
          <p:nvPr>
            <p:ph idx="23" hasCustomPrompt="1"/>
          </p:nvPr>
        </p:nvSpPr>
        <p:spPr>
          <a:xfrm>
            <a:off x="8086565" y="2119992"/>
            <a:ext cx="3267235" cy="448637"/>
          </a:xfrm>
        </p:spPr>
        <p:txBody>
          <a:bodyPr vert="horz" lIns="0" tIns="45720" rIns="91440" bIns="0" rtlCol="0" anchor="b" anchorCtr="0">
            <a:normAutofit/>
          </a:bodyPr>
          <a:lstStyle>
            <a:lvl1pPr>
              <a:defRPr lang="en-US" sz="1600" b="1" cap="all" baseline="0" dirty="0" smtClean="0">
                <a:solidFill>
                  <a:srgbClr val="DF411C"/>
                </a:solidFill>
                <a:latin typeface="+mj-lt"/>
                <a:ea typeface="Arial" charset="0"/>
                <a:cs typeface="Arial" charset="0"/>
              </a:defRPr>
            </a:lvl1pPr>
          </a:lstStyle>
          <a:p>
            <a:pPr marL="0" marR="0" lvl="0" indent="0" algn="ctr" fontAlgn="auto">
              <a:spcAft>
                <a:spcPts val="0"/>
              </a:spcAft>
              <a:buClrTx/>
              <a:buSzTx/>
              <a:buNone/>
              <a:tabLst/>
            </a:pPr>
            <a:r>
              <a:rPr lang="en-US" dirty="0" smtClean="0"/>
              <a:t>Insert text here</a:t>
            </a:r>
          </a:p>
        </p:txBody>
      </p:sp>
      <p:sp>
        <p:nvSpPr>
          <p:cNvPr id="19" name="Content Placeholder 2"/>
          <p:cNvSpPr>
            <a:spLocks noGrp="1"/>
          </p:cNvSpPr>
          <p:nvPr>
            <p:ph idx="13" hasCustomPrompt="1"/>
          </p:nvPr>
        </p:nvSpPr>
        <p:spPr>
          <a:xfrm>
            <a:off x="806824" y="2560355"/>
            <a:ext cx="3267235" cy="1578894"/>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400">
                <a:solidFill>
                  <a:schemeClr val="tx1"/>
                </a:solidFill>
              </a:defRPr>
            </a:lvl2pPr>
            <a:lvl3pPr marL="914400" indent="0" algn="l">
              <a:buClr>
                <a:srgbClr val="81ADB5"/>
              </a:buClr>
              <a:buFontTx/>
              <a:buNone/>
              <a:defRPr sz="1200">
                <a:solidFill>
                  <a:schemeClr val="tx1"/>
                </a:solidFill>
              </a:defRPr>
            </a:lvl3pPr>
            <a:lvl4pPr marL="1371600" indent="0" algn="l">
              <a:buFontTx/>
              <a:buNone/>
              <a:defRPr sz="1200">
                <a:solidFill>
                  <a:schemeClr val="tx1"/>
                </a:solidFill>
              </a:defRPr>
            </a:lvl4pPr>
            <a:lvl5pPr marL="1828800" indent="0" algn="l">
              <a:buFontTx/>
              <a:buNone/>
              <a:defRPr sz="1200">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p:txBody>
      </p:sp>
      <p:sp>
        <p:nvSpPr>
          <p:cNvPr id="24" name="Content Placeholder 2"/>
          <p:cNvSpPr>
            <a:spLocks noGrp="1"/>
          </p:cNvSpPr>
          <p:nvPr>
            <p:ph idx="24" hasCustomPrompt="1"/>
          </p:nvPr>
        </p:nvSpPr>
        <p:spPr>
          <a:xfrm>
            <a:off x="4399541" y="2575061"/>
            <a:ext cx="3267235" cy="1578894"/>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400">
                <a:solidFill>
                  <a:schemeClr val="tx1"/>
                </a:solidFill>
              </a:defRPr>
            </a:lvl2pPr>
            <a:lvl3pPr marL="914400" indent="0" algn="l">
              <a:buClr>
                <a:srgbClr val="81ADB5"/>
              </a:buClr>
              <a:buFontTx/>
              <a:buNone/>
              <a:defRPr sz="1200">
                <a:solidFill>
                  <a:schemeClr val="tx1"/>
                </a:solidFill>
              </a:defRPr>
            </a:lvl3pPr>
            <a:lvl4pPr marL="1371600" indent="0" algn="l">
              <a:buFontTx/>
              <a:buNone/>
              <a:defRPr sz="1200">
                <a:solidFill>
                  <a:schemeClr val="tx1"/>
                </a:solidFill>
              </a:defRPr>
            </a:lvl4pPr>
            <a:lvl5pPr marL="1828800" indent="0" algn="l">
              <a:buFontTx/>
              <a:buNone/>
              <a:defRPr sz="1200">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p:txBody>
      </p:sp>
      <p:sp>
        <p:nvSpPr>
          <p:cNvPr id="26" name="Content Placeholder 2"/>
          <p:cNvSpPr>
            <a:spLocks noGrp="1"/>
          </p:cNvSpPr>
          <p:nvPr>
            <p:ph idx="25" hasCustomPrompt="1"/>
          </p:nvPr>
        </p:nvSpPr>
        <p:spPr>
          <a:xfrm>
            <a:off x="8093355" y="2586006"/>
            <a:ext cx="3267235" cy="1578894"/>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400">
                <a:solidFill>
                  <a:schemeClr val="tx1"/>
                </a:solidFill>
              </a:defRPr>
            </a:lvl2pPr>
            <a:lvl3pPr marL="914400" indent="0" algn="l">
              <a:buClr>
                <a:srgbClr val="81ADB5"/>
              </a:buClr>
              <a:buFontTx/>
              <a:buNone/>
              <a:defRPr sz="1200">
                <a:solidFill>
                  <a:schemeClr val="tx1"/>
                </a:solidFill>
              </a:defRPr>
            </a:lvl3pPr>
            <a:lvl4pPr marL="1371600" indent="0" algn="l">
              <a:buFontTx/>
              <a:buNone/>
              <a:defRPr sz="1200">
                <a:solidFill>
                  <a:schemeClr val="tx1"/>
                </a:solidFill>
              </a:defRPr>
            </a:lvl4pPr>
            <a:lvl5pPr marL="1828800" indent="0" algn="l">
              <a:buFontTx/>
              <a:buNone/>
              <a:defRPr sz="1200">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p:txBody>
      </p:sp>
    </p:spTree>
    <p:extLst>
      <p:ext uri="{BB962C8B-B14F-4D97-AF65-F5344CB8AC3E}">
        <p14:creationId xmlns:p14="http://schemas.microsoft.com/office/powerpoint/2010/main" val="120949848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A19FAAB-2CB1-4728-B403-E1FC09FAA224}" type="datetimeFigureOut">
              <a:rPr lang="en-US" smtClean="0"/>
              <a:t>3/8/2019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8FC9B7-BE02-430F-B471-7382C764BEB9}" type="slidenum">
              <a:rPr lang="en-US" smtClean="0"/>
              <a:t>‹#›</a:t>
            </a:fld>
            <a:endParaRPr lang="en-US"/>
          </a:p>
        </p:txBody>
      </p:sp>
    </p:spTree>
    <p:extLst>
      <p:ext uri="{BB962C8B-B14F-4D97-AF65-F5344CB8AC3E}">
        <p14:creationId xmlns:p14="http://schemas.microsoft.com/office/powerpoint/2010/main" val="36143714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Retail success story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5334" r="39414"/>
          <a:stretch/>
        </p:blipFill>
        <p:spPr>
          <a:xfrm>
            <a:off x="0" y="0"/>
            <a:ext cx="4461165" cy="6858000"/>
          </a:xfrm>
          <a:prstGeom prst="rect">
            <a:avLst/>
          </a:prstGeom>
        </p:spPr>
      </p:pic>
      <p:sp>
        <p:nvSpPr>
          <p:cNvPr id="9" name="Rectangle 8"/>
          <p:cNvSpPr/>
          <p:nvPr userDrawn="1"/>
        </p:nvSpPr>
        <p:spPr>
          <a:xfrm>
            <a:off x="0"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sp>
        <p:nvSpPr>
          <p:cNvPr id="5" name="Slide Number Placeholder 4"/>
          <p:cNvSpPr>
            <a:spLocks noGrp="1"/>
          </p:cNvSpPr>
          <p:nvPr>
            <p:ph type="sldNum" sz="quarter" idx="12"/>
          </p:nvPr>
        </p:nvSpPr>
        <p:spPr>
          <a:xfrm>
            <a:off x="225878" y="6352745"/>
            <a:ext cx="2743200" cy="365125"/>
          </a:xfrm>
        </p:spPr>
        <p:txBody>
          <a:bodyPr/>
          <a:lstStyle>
            <a:lvl1pPr algn="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6454078-FBCE-4758-9F4C-1C7F78520755}" type="slidenum">
              <a:rPr kumimoji="0" lang="en-GB" sz="1200" b="0" i="0" u="none" strike="noStrike" kern="1200" cap="none" spc="0" normalizeH="0" baseline="0" noProof="0" smtClean="0">
                <a:ln>
                  <a:noFill/>
                </a:ln>
                <a:solidFill>
                  <a:srgbClr val="000000">
                    <a:tint val="75000"/>
                  </a:srgb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pic>
        <p:nvPicPr>
          <p:cNvPr id="13" name="Picture 12"/>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83707012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Retail success story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2261" r="23943"/>
          <a:stretch/>
        </p:blipFill>
        <p:spPr>
          <a:xfrm>
            <a:off x="-41564" y="0"/>
            <a:ext cx="4513886" cy="6858000"/>
          </a:xfrm>
          <a:prstGeom prst="rect">
            <a:avLst/>
          </a:prstGeom>
        </p:spPr>
      </p:pic>
      <p:sp>
        <p:nvSpPr>
          <p:cNvPr id="9" name="Rectangle 8"/>
          <p:cNvSpPr/>
          <p:nvPr userDrawn="1"/>
        </p:nvSpPr>
        <p:spPr>
          <a:xfrm>
            <a:off x="-48740"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06454078-FBCE-4758-9F4C-1C7F78520755}" type="slidenum">
              <a:rPr kumimoji="0" lang="en-GB" sz="1200" b="0" i="0" u="none" strike="noStrike" kern="1200" cap="none" spc="0" normalizeH="0" baseline="0" noProof="0" smtClean="0">
                <a:ln>
                  <a:noFill/>
                </a:ln>
                <a:solidFill>
                  <a:srgbClr val="000000">
                    <a:tint val="75000"/>
                  </a:srgb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1471441533"/>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ayments success story 1">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l="34312" t="8001" r="31509" b="308"/>
          <a:stretch/>
        </p:blipFill>
        <p:spPr>
          <a:xfrm>
            <a:off x="1307" y="8164"/>
            <a:ext cx="3829969" cy="6849836"/>
          </a:xfrm>
          <a:prstGeom prst="rect">
            <a:avLst/>
          </a:prstGeom>
        </p:spPr>
      </p:pic>
      <p:sp>
        <p:nvSpPr>
          <p:cNvPr id="9" name="Rectangle 8"/>
          <p:cNvSpPr/>
          <p:nvPr userDrawn="1"/>
        </p:nvSpPr>
        <p:spPr>
          <a:xfrm>
            <a:off x="-1414"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4" name="Footer Placeholder 3"/>
          <p:cNvSpPr>
            <a:spLocks noGrp="1"/>
          </p:cNvSpPr>
          <p:nvPr>
            <p:ph type="ftr" sz="quarter" idx="11"/>
          </p:nvPr>
        </p:nvSpPr>
        <p:spPr>
          <a:xfrm>
            <a:off x="4038600" y="6356362"/>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sp>
        <p:nvSpPr>
          <p:cNvPr id="15"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06454078-FBCE-4758-9F4C-1C7F78520755}" type="slidenum">
              <a:rPr kumimoji="0" lang="en-GB" sz="1200" b="0" i="0" u="none" strike="noStrike" kern="1200" cap="none" spc="0" normalizeH="0" baseline="0" noProof="0" smtClean="0">
                <a:ln>
                  <a:noFill/>
                </a:ln>
                <a:solidFill>
                  <a:srgbClr val="000000">
                    <a:tint val="75000"/>
                  </a:srgb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pic>
        <p:nvPicPr>
          <p:cNvPr id="16" name="Picture 15"/>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1494469396"/>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ayments success story 2">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46455" r="14816"/>
          <a:stretch/>
        </p:blipFill>
        <p:spPr>
          <a:xfrm>
            <a:off x="-1" y="0"/>
            <a:ext cx="3984107" cy="6858000"/>
          </a:xfrm>
          <a:prstGeom prst="rect">
            <a:avLst/>
          </a:prstGeom>
        </p:spPr>
      </p:pic>
      <p:sp>
        <p:nvSpPr>
          <p:cNvPr id="9" name="Rectangle 8"/>
          <p:cNvSpPr/>
          <p:nvPr userDrawn="1"/>
        </p:nvSpPr>
        <p:spPr>
          <a:xfrm>
            <a:off x="-27214"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06454078-FBCE-4758-9F4C-1C7F78520755}" type="slidenum">
              <a:rPr kumimoji="0" lang="en-GB" sz="1200" b="0" i="0" u="none" strike="noStrike" kern="1200" cap="none" spc="0" normalizeH="0" baseline="0" noProof="0" smtClean="0">
                <a:ln>
                  <a:noFill/>
                </a:ln>
                <a:solidFill>
                  <a:srgbClr val="000000">
                    <a:tint val="75000"/>
                  </a:srgb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2415812066"/>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sset &amp; Wealth Management Success Story">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1140" r="27729"/>
          <a:stretch/>
        </p:blipFill>
        <p:spPr>
          <a:xfrm>
            <a:off x="0" y="0"/>
            <a:ext cx="4231178" cy="6858000"/>
          </a:xfrm>
          <a:prstGeom prst="rect">
            <a:avLst/>
          </a:prstGeom>
        </p:spPr>
      </p:pic>
      <p:sp>
        <p:nvSpPr>
          <p:cNvPr id="9" name="Rectangle 8"/>
          <p:cNvSpPr/>
          <p:nvPr userDrawn="1"/>
        </p:nvSpPr>
        <p:spPr>
          <a:xfrm>
            <a:off x="-27958" y="-1"/>
            <a:ext cx="4697682" cy="6858001"/>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06454078-FBCE-4758-9F4C-1C7F78520755}" type="slidenum">
              <a:rPr kumimoji="0" lang="en-GB" sz="1200" b="0" i="0" u="none" strike="noStrike" kern="1200" cap="none" spc="0" normalizeH="0" baseline="0" noProof="0" smtClean="0">
                <a:ln>
                  <a:noFill/>
                </a:ln>
                <a:solidFill>
                  <a:srgbClr val="000000">
                    <a:tint val="75000"/>
                  </a:srgb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152518926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anking success story">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51334" r="7453"/>
          <a:stretch/>
        </p:blipFill>
        <p:spPr>
          <a:xfrm>
            <a:off x="-8313" y="0"/>
            <a:ext cx="4239492" cy="6858000"/>
          </a:xfrm>
          <a:prstGeom prst="rect">
            <a:avLst/>
          </a:prstGeom>
        </p:spPr>
      </p:pic>
      <p:sp>
        <p:nvSpPr>
          <p:cNvPr id="9" name="Rectangle 8"/>
          <p:cNvSpPr/>
          <p:nvPr userDrawn="1"/>
        </p:nvSpPr>
        <p:spPr>
          <a:xfrm>
            <a:off x="-32115"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06454078-FBCE-4758-9F4C-1C7F78520755}" type="slidenum">
              <a:rPr kumimoji="0" lang="en-GB" sz="1200" b="0" i="0" u="none" strike="noStrike" kern="1200" cap="none" spc="0" normalizeH="0" baseline="0" noProof="0" smtClean="0">
                <a:ln>
                  <a:noFill/>
                </a:ln>
                <a:solidFill>
                  <a:srgbClr val="000000">
                    <a:tint val="75000"/>
                  </a:srgb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764799605"/>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surance success story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37908" r="22819"/>
          <a:stretch/>
        </p:blipFill>
        <p:spPr>
          <a:xfrm>
            <a:off x="-1" y="0"/>
            <a:ext cx="4039985" cy="6858000"/>
          </a:xfrm>
          <a:prstGeom prst="rect">
            <a:avLst/>
          </a:prstGeom>
        </p:spPr>
      </p:pic>
      <p:sp>
        <p:nvSpPr>
          <p:cNvPr id="9" name="Rectangle 8"/>
          <p:cNvSpPr/>
          <p:nvPr userDrawn="1"/>
        </p:nvSpPr>
        <p:spPr>
          <a:xfrm>
            <a:off x="-2" y="0"/>
            <a:ext cx="4368833"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06454078-FBCE-4758-9F4C-1C7F78520755}" type="slidenum">
              <a:rPr kumimoji="0" lang="en-GB" sz="1200" b="0" i="0" u="none" strike="noStrike" kern="1200" cap="none" spc="0" normalizeH="0" baseline="0" noProof="0" smtClean="0">
                <a:ln>
                  <a:noFill/>
                </a:ln>
                <a:solidFill>
                  <a:srgbClr val="000000">
                    <a:tint val="75000"/>
                  </a:srgb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1135865915"/>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surance success story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6595" r="24213"/>
          <a:stretch/>
        </p:blipFill>
        <p:spPr>
          <a:xfrm>
            <a:off x="0" y="0"/>
            <a:ext cx="4031673" cy="6858000"/>
          </a:xfrm>
          <a:prstGeom prst="rect">
            <a:avLst/>
          </a:prstGeom>
        </p:spPr>
      </p:pic>
      <p:sp>
        <p:nvSpPr>
          <p:cNvPr id="9" name="Rectangle 8"/>
          <p:cNvSpPr/>
          <p:nvPr userDrawn="1"/>
        </p:nvSpPr>
        <p:spPr>
          <a:xfrm>
            <a:off x="-27958" y="-1"/>
            <a:ext cx="4697682" cy="6858001"/>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06454078-FBCE-4758-9F4C-1C7F78520755}" type="slidenum">
              <a:rPr kumimoji="0" lang="en-GB" sz="1200" b="0" i="0" u="none" strike="noStrike" kern="1200" cap="none" spc="0" normalizeH="0" baseline="0" noProof="0" smtClean="0">
                <a:ln>
                  <a:noFill/>
                </a:ln>
                <a:solidFill>
                  <a:srgbClr val="000000">
                    <a:tint val="75000"/>
                  </a:srgb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1401169498"/>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37953" r="21239"/>
          <a:stretch/>
        </p:blipFill>
        <p:spPr>
          <a:xfrm>
            <a:off x="-1" y="0"/>
            <a:ext cx="4197927" cy="6858000"/>
          </a:xfrm>
          <a:prstGeom prst="rect">
            <a:avLst/>
          </a:prstGeom>
        </p:spPr>
      </p:pic>
      <p:sp>
        <p:nvSpPr>
          <p:cNvPr id="9" name="Rectangle 8"/>
          <p:cNvSpPr/>
          <p:nvPr userDrawn="1"/>
        </p:nvSpPr>
        <p:spPr>
          <a:xfrm>
            <a:off x="-1" y="0"/>
            <a:ext cx="4447804"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06454078-FBCE-4758-9F4C-1C7F78520755}" type="slidenum">
              <a:rPr kumimoji="0" lang="en-GB" sz="1200" b="0" i="0" u="none" strike="noStrike" kern="1200" cap="none" spc="0" normalizeH="0" baseline="0" noProof="0" smtClean="0">
                <a:ln>
                  <a:noFill/>
                </a:ln>
                <a:solidFill>
                  <a:srgbClr val="000000">
                    <a:tint val="75000"/>
                  </a:srgb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295729234"/>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MT Success story 1">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28294" r="26548"/>
          <a:stretch/>
        </p:blipFill>
        <p:spPr>
          <a:xfrm>
            <a:off x="-24938" y="0"/>
            <a:ext cx="4164676" cy="6858000"/>
          </a:xfrm>
          <a:prstGeom prst="rect">
            <a:avLst/>
          </a:prstGeom>
        </p:spPr>
      </p:pic>
      <p:sp>
        <p:nvSpPr>
          <p:cNvPr id="9" name="Rectangle 8"/>
          <p:cNvSpPr/>
          <p:nvPr userDrawn="1"/>
        </p:nvSpPr>
        <p:spPr>
          <a:xfrm>
            <a:off x="-24938" y="-1"/>
            <a:ext cx="4697682" cy="6858001"/>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06454078-FBCE-4758-9F4C-1C7F78520755}" type="slidenum">
              <a:rPr kumimoji="0" lang="en-GB" sz="1200" b="0" i="0" u="none" strike="noStrike" kern="1200" cap="none" spc="0" normalizeH="0" baseline="0" noProof="0" smtClean="0">
                <a:ln>
                  <a:noFill/>
                </a:ln>
                <a:solidFill>
                  <a:srgbClr val="000000">
                    <a:tint val="75000"/>
                  </a:srgb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403585189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A19FAAB-2CB1-4728-B403-E1FC09FAA224}" type="datetimeFigureOut">
              <a:rPr lang="en-US" smtClean="0"/>
              <a:t>3/8/2019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8FC9B7-BE02-430F-B471-7382C764BEB9}" type="slidenum">
              <a:rPr lang="en-US" smtClean="0"/>
              <a:t>‹#›</a:t>
            </a:fld>
            <a:endParaRPr lang="en-US"/>
          </a:p>
        </p:txBody>
      </p:sp>
    </p:spTree>
    <p:extLst>
      <p:ext uri="{BB962C8B-B14F-4D97-AF65-F5344CB8AC3E}">
        <p14:creationId xmlns:p14="http://schemas.microsoft.com/office/powerpoint/2010/main" val="39604892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MT Success story 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r="57589"/>
          <a:stretch/>
        </p:blipFill>
        <p:spPr>
          <a:xfrm>
            <a:off x="-24939" y="0"/>
            <a:ext cx="4147903" cy="6858000"/>
          </a:xfrm>
          <a:prstGeom prst="rect">
            <a:avLst/>
          </a:prstGeom>
        </p:spPr>
      </p:pic>
      <p:sp>
        <p:nvSpPr>
          <p:cNvPr id="9" name="Rectangle 8"/>
          <p:cNvSpPr/>
          <p:nvPr userDrawn="1"/>
        </p:nvSpPr>
        <p:spPr>
          <a:xfrm>
            <a:off x="-40428"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06454078-FBCE-4758-9F4C-1C7F78520755}" type="slidenum">
              <a:rPr kumimoji="0" lang="en-GB" sz="1200" b="0" i="0" u="none" strike="noStrike" kern="1200" cap="none" spc="0" normalizeH="0" baseline="0" noProof="0" smtClean="0">
                <a:ln>
                  <a:noFill/>
                </a:ln>
                <a:solidFill>
                  <a:srgbClr val="000000">
                    <a:tint val="75000"/>
                  </a:srgb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1550076265"/>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MT Success story 3">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42942" t="31284" r="28561"/>
          <a:stretch/>
        </p:blipFill>
        <p:spPr>
          <a:xfrm>
            <a:off x="0" y="0"/>
            <a:ext cx="4139738" cy="6654985"/>
          </a:xfrm>
          <a:prstGeom prst="rect">
            <a:avLst/>
          </a:prstGeom>
        </p:spPr>
      </p:pic>
      <p:sp>
        <p:nvSpPr>
          <p:cNvPr id="9" name="Rectangle 8"/>
          <p:cNvSpPr/>
          <p:nvPr userDrawn="1"/>
        </p:nvSpPr>
        <p:spPr>
          <a:xfrm>
            <a:off x="0" y="0"/>
            <a:ext cx="4669724"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06454078-FBCE-4758-9F4C-1C7F78520755}" type="slidenum">
              <a:rPr kumimoji="0" lang="en-GB" sz="1200" b="0" i="0" u="none" strike="noStrike" kern="1200" cap="none" spc="0" normalizeH="0" baseline="0" noProof="0" smtClean="0">
                <a:ln>
                  <a:noFill/>
                </a:ln>
                <a:solidFill>
                  <a:srgbClr val="000000">
                    <a:tint val="75000"/>
                  </a:srgb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589908667"/>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Real Estate_Success story 1">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rgbClr val="000000">
                    <a:tint val="75000"/>
                  </a:srgbClr>
                </a:solidFill>
                <a:effectLst/>
                <a:uLnTx/>
                <a:uFillTx/>
                <a:latin typeface="Arial"/>
                <a:ea typeface="+mn-ea"/>
                <a:cs typeface="+mn-cs"/>
              </a:rPr>
              <a:t>‹#›</a:t>
            </a:r>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l="31460" r="25218"/>
          <a:stretch/>
        </p:blipFill>
        <p:spPr>
          <a:xfrm>
            <a:off x="-17755" y="0"/>
            <a:ext cx="4451210" cy="6858000"/>
          </a:xfrm>
          <a:prstGeom prst="rect">
            <a:avLst/>
          </a:prstGeom>
        </p:spPr>
      </p:pic>
      <p:sp>
        <p:nvSpPr>
          <p:cNvPr id="14" name="Rectangle 13"/>
          <p:cNvSpPr/>
          <p:nvPr userDrawn="1"/>
        </p:nvSpPr>
        <p:spPr>
          <a:xfrm>
            <a:off x="-27710" y="0"/>
            <a:ext cx="4461165"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Footer Placeholder 3"/>
          <p:cNvSpPr>
            <a:spLocks noGrp="1"/>
          </p:cNvSpPr>
          <p:nvPr>
            <p:ph type="ftr" sz="quarter" idx="11"/>
          </p:nvPr>
        </p:nvSpPr>
        <p:spPr>
          <a:xfrm>
            <a:off x="4038600" y="6356362"/>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sp>
        <p:nvSpPr>
          <p:cNvPr id="16"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06454078-FBCE-4758-9F4C-1C7F78520755}" type="slidenum">
              <a:rPr kumimoji="0" lang="en-GB" sz="1200" b="0" i="0" u="none" strike="noStrike" kern="1200" cap="none" spc="0" normalizeH="0" baseline="0" noProof="0" smtClean="0">
                <a:ln>
                  <a:noFill/>
                </a:ln>
                <a:solidFill>
                  <a:srgbClr val="000000">
                    <a:tint val="75000"/>
                  </a:srgb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pic>
        <p:nvPicPr>
          <p:cNvPr id="17" name="Picture 16"/>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442801851"/>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isc - success story ">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06454078-FBCE-4758-9F4C-1C7F78520755}" type="slidenum">
              <a:rPr kumimoji="0" lang="en-GB" sz="1200" b="0" i="0" u="none" strike="noStrike" kern="1200" cap="none" spc="0" normalizeH="0" baseline="0" noProof="0" smtClean="0">
                <a:ln>
                  <a:noFill/>
                </a:ln>
                <a:solidFill>
                  <a:srgbClr val="000000">
                    <a:tint val="75000"/>
                  </a:srgb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pic>
        <p:nvPicPr>
          <p:cNvPr id="14" name="Picture 13"/>
          <p:cNvPicPr>
            <a:picLocks noChangeAspect="1"/>
          </p:cNvPicPr>
          <p:nvPr userDrawn="1"/>
        </p:nvPicPr>
        <p:blipFill>
          <a:blip r:embed="rId2"/>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761425985"/>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8" name="TextBox 19"/>
          <p:cNvSpPr txBox="1"/>
          <p:nvPr/>
        </p:nvSpPr>
        <p:spPr>
          <a:xfrm>
            <a:off x="4862147" y="322509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1DA2AA2-429F-44A3-8B4B-2F1B3950F5A7}" type="slidenum">
              <a:rPr kumimoji="0" lang="en-GB" sz="2000" b="0" i="0" u="none" strike="noStrike" kern="1200" cap="none" spc="0" normalizeH="0" baseline="0" noProof="0" smtClean="0">
                <a:ln>
                  <a:noFill/>
                </a:ln>
                <a:solidFill>
                  <a:srgbClr val="FFFFFF"/>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2000" b="0" i="0" u="none" strike="noStrike" kern="1200" cap="none" spc="0" normalizeH="0" baseline="0" noProof="0" dirty="0">
              <a:ln>
                <a:noFill/>
              </a:ln>
              <a:solidFill>
                <a:srgbClr val="FFFFFF"/>
              </a:solidFill>
              <a:effectLst/>
              <a:uLnTx/>
              <a:uFillTx/>
              <a:latin typeface="Arial"/>
              <a:ea typeface="+mn-ea"/>
              <a:cs typeface="+mn-cs"/>
            </a:endParaRPr>
          </a:p>
        </p:txBody>
      </p:sp>
      <p:sp>
        <p:nvSpPr>
          <p:cNvPr id="9" name="Title 1"/>
          <p:cNvSpPr>
            <a:spLocks noGrp="1"/>
          </p:cNvSpPr>
          <p:nvPr>
            <p:ph type="title" hasCustomPrompt="1"/>
          </p:nvPr>
        </p:nvSpPr>
        <p:spPr>
          <a:xfrm>
            <a:off x="3206888" y="2379387"/>
            <a:ext cx="7421880" cy="594213"/>
          </a:xfrm>
        </p:spPr>
        <p:txBody>
          <a:bodyPr wrap="square" lIns="0" tIns="0" rIns="0" bIns="0" anchor="t" anchorCtr="0">
            <a:normAutofit/>
          </a:bodyPr>
          <a:lstStyle>
            <a:lvl1pPr marL="0" algn="r" defTabSz="914400" rtl="0" eaLnBrk="1" latinLnBrk="0" hangingPunct="1">
              <a:lnSpc>
                <a:spcPct val="70000"/>
              </a:lnSpc>
              <a:spcBef>
                <a:spcPct val="0"/>
              </a:spcBef>
              <a:buNone/>
              <a:defRPr lang="en-GB" sz="4800" b="1" kern="1200" cap="none" baseline="0" dirty="0">
                <a:solidFill>
                  <a:srgbClr val="000000"/>
                </a:solidFill>
                <a:latin typeface="Arial Narrow" charset="0"/>
                <a:ea typeface="Arial Narrow" charset="0"/>
                <a:cs typeface="Arial Narrow" charset="0"/>
              </a:defRPr>
            </a:lvl1pPr>
          </a:lstStyle>
          <a:p>
            <a:r>
              <a:rPr lang="en-US" dirty="0" smtClean="0"/>
              <a:t>THANK YOU</a:t>
            </a:r>
            <a:endParaRPr lang="en-GB" dirty="0"/>
          </a:p>
        </p:txBody>
      </p:sp>
      <p:sp>
        <p:nvSpPr>
          <p:cNvPr id="4" name="Content Placeholder 2"/>
          <p:cNvSpPr>
            <a:spLocks noGrp="1"/>
          </p:cNvSpPr>
          <p:nvPr>
            <p:ph idx="20" hasCustomPrompt="1"/>
          </p:nvPr>
        </p:nvSpPr>
        <p:spPr>
          <a:xfrm>
            <a:off x="5590243" y="4671588"/>
            <a:ext cx="5038525" cy="216152"/>
          </a:xfrm>
        </p:spPr>
        <p:txBody>
          <a:bodyPr lIns="0" tIns="0" rIns="0" bIns="0"/>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rgbClr val="000000"/>
                </a:solidFill>
                <a:latin typeface="+mn-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+ 00 000 000 000</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5" name="Content Placeholder 2"/>
          <p:cNvSpPr>
            <a:spLocks noGrp="1"/>
          </p:cNvSpPr>
          <p:nvPr>
            <p:ph idx="21" hasCustomPrompt="1"/>
          </p:nvPr>
        </p:nvSpPr>
        <p:spPr>
          <a:xfrm>
            <a:off x="5590244" y="3532872"/>
            <a:ext cx="5038524" cy="448637"/>
          </a:xfrm>
        </p:spPr>
        <p:txBody>
          <a:bodyPr lIns="0" tIns="0" rIns="0" bIns="0" anchor="b" anchorCtr="0">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Name surname</a:t>
            </a:r>
          </a:p>
        </p:txBody>
      </p:sp>
      <p:sp>
        <p:nvSpPr>
          <p:cNvPr id="6" name="Content Placeholder 2"/>
          <p:cNvSpPr>
            <a:spLocks noGrp="1"/>
          </p:cNvSpPr>
          <p:nvPr>
            <p:ph idx="22" hasCustomPrompt="1"/>
          </p:nvPr>
        </p:nvSpPr>
        <p:spPr>
          <a:xfrm>
            <a:off x="5590244" y="4888429"/>
            <a:ext cx="5020417" cy="290153"/>
          </a:xfrm>
        </p:spPr>
        <p:txBody>
          <a:bodyPr lIns="0" tIns="0" rIns="0" bIns="0"/>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name.surname@endava.com</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7" name="Content Placeholder 2"/>
          <p:cNvSpPr>
            <a:spLocks noGrp="1"/>
          </p:cNvSpPr>
          <p:nvPr>
            <p:ph idx="23" hasCustomPrompt="1"/>
          </p:nvPr>
        </p:nvSpPr>
        <p:spPr>
          <a:xfrm>
            <a:off x="5590244" y="3981510"/>
            <a:ext cx="5038524" cy="210246"/>
          </a:xfrm>
        </p:spPr>
        <p:txBody>
          <a:bodyPr lIns="0" tIns="0" rIns="0" bIns="0" anchor="b" anchorCtr="0">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1" kern="1200" cap="all" baseline="0" dirty="0" smtClean="0">
                <a:solidFill>
                  <a:schemeClr val="tx1"/>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Job title</a:t>
            </a:r>
          </a:p>
        </p:txBody>
      </p:sp>
    </p:spTree>
    <p:extLst>
      <p:ext uri="{BB962C8B-B14F-4D97-AF65-F5344CB8AC3E}">
        <p14:creationId xmlns:p14="http://schemas.microsoft.com/office/powerpoint/2010/main" val="3013978176"/>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1DA2AA2-429F-44A3-8B4B-2F1B3950F5A7}" type="slidenum">
              <a:rPr kumimoji="0" lang="en-GB" sz="2000" b="0" i="0" u="none" strike="noStrike" kern="1200" cap="none" spc="0" normalizeH="0" baseline="0" noProof="0" smtClean="0">
                <a:ln>
                  <a:noFill/>
                </a:ln>
                <a:solidFill>
                  <a:srgbClr val="FFFFFF"/>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2000" b="0" i="0" u="none" strike="noStrike" kern="1200" cap="none" spc="0" normalizeH="0" baseline="0" noProof="0" dirty="0">
              <a:ln>
                <a:noFill/>
              </a:ln>
              <a:solidFill>
                <a:srgbClr val="FFFFFF"/>
              </a:solidFill>
              <a:effectLst/>
              <a:uLnTx/>
              <a:uFillTx/>
              <a:latin typeface="Arial"/>
              <a:ea typeface="+mn-ea"/>
              <a:cs typeface="+mn-cs"/>
            </a:endParaRPr>
          </a:p>
        </p:txBody>
      </p:sp>
      <p:sp>
        <p:nvSpPr>
          <p:cNvPr id="9" name="Title 1"/>
          <p:cNvSpPr>
            <a:spLocks noGrp="1"/>
          </p:cNvSpPr>
          <p:nvPr>
            <p:ph type="title" hasCustomPrompt="1"/>
          </p:nvPr>
        </p:nvSpPr>
        <p:spPr>
          <a:xfrm>
            <a:off x="1394460" y="3404110"/>
            <a:ext cx="7254240" cy="1063387"/>
          </a:xfrm>
        </p:spPr>
        <p:txBody>
          <a:bodyPr wrap="square" lIns="0" anchor="b" anchorCtr="0">
            <a:normAutofit/>
          </a:bodyPr>
          <a:lstStyle>
            <a:lvl1pPr marL="0" algn="l" defTabSz="914400" rtl="0" eaLnBrk="1" latinLnBrk="0" hangingPunct="1">
              <a:lnSpc>
                <a:spcPct val="70000"/>
              </a:lnSpc>
              <a:spcBef>
                <a:spcPct val="0"/>
              </a:spcBef>
              <a:buNone/>
              <a:defRPr lang="en-GB" sz="4800" b="1" kern="1200" cap="all" baseline="0" dirty="0">
                <a:solidFill>
                  <a:srgbClr val="000000"/>
                </a:solidFill>
                <a:latin typeface="Arial Narrow" charset="0"/>
                <a:ea typeface="Arial Narrow" charset="0"/>
                <a:cs typeface="Arial Narrow" charset="0"/>
              </a:defRPr>
            </a:lvl1pPr>
          </a:lstStyle>
          <a:p>
            <a:r>
              <a:rPr lang="en-US" dirty="0" smtClean="0"/>
              <a:t>TITLE GOES HERE. It may stretch to two lines.</a:t>
            </a:r>
            <a:endParaRPr lang="en-GB" dirty="0"/>
          </a:p>
        </p:txBody>
      </p:sp>
      <p:sp>
        <p:nvSpPr>
          <p:cNvPr id="11" name="Content Placeholder 2"/>
          <p:cNvSpPr>
            <a:spLocks noGrp="1"/>
          </p:cNvSpPr>
          <p:nvPr>
            <p:ph idx="13" hasCustomPrompt="1"/>
          </p:nvPr>
        </p:nvSpPr>
        <p:spPr>
          <a:xfrm>
            <a:off x="1394460" y="4533900"/>
            <a:ext cx="7254240" cy="1042606"/>
          </a:xfrm>
        </p:spPr>
        <p:txBody>
          <a:bodyPr lIns="0"/>
          <a:lstStyle>
            <a:lvl1pPr marL="342900" marR="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US" sz="2200" b="0" kern="1200" cap="all" baseline="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This is subtitle text it can It can also go to additional lines if necessary. If this goes to multiple lines it looks like this.</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pic>
        <p:nvPicPr>
          <p:cNvPr id="12" name="endava-new-logo.png"/>
          <p:cNvPicPr>
            <a:picLocks noChangeAspect="1"/>
          </p:cNvPicPr>
          <p:nvPr userDrawn="1"/>
        </p:nvPicPr>
        <p:blipFill>
          <a:blip r:embed="rId2">
            <a:extLst/>
          </a:blip>
          <a:stretch>
            <a:fillRect/>
          </a:stretch>
        </p:blipFill>
        <p:spPr>
          <a:xfrm>
            <a:off x="785605" y="1190270"/>
            <a:ext cx="2440870" cy="806337"/>
          </a:xfrm>
          <a:prstGeom prst="rect">
            <a:avLst/>
          </a:prstGeom>
          <a:ln w="12700">
            <a:miter lim="400000"/>
          </a:ln>
        </p:spPr>
      </p:pic>
    </p:spTree>
    <p:extLst>
      <p:ext uri="{BB962C8B-B14F-4D97-AF65-F5344CB8AC3E}">
        <p14:creationId xmlns:p14="http://schemas.microsoft.com/office/powerpoint/2010/main" val="4109687412"/>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8" name="TextBox 19"/>
          <p:cNvSpPr txBox="1"/>
          <p:nvPr/>
        </p:nvSpPr>
        <p:spPr>
          <a:xfrm>
            <a:off x="5337995" y="26655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1DA2AA2-429F-44A3-8B4B-2F1B3950F5A7}" type="slidenum">
              <a:rPr kumimoji="0" lang="en-GB" sz="2000" b="0" i="0" u="none" strike="noStrike" kern="1200" cap="none" spc="0" normalizeH="0" baseline="0" noProof="0" smtClean="0">
                <a:ln>
                  <a:noFill/>
                </a:ln>
                <a:solidFill>
                  <a:srgbClr val="FFFFFF"/>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2000" b="0" i="0" u="none" strike="noStrike" kern="1200" cap="none" spc="0" normalizeH="0" baseline="0" noProof="0" dirty="0">
              <a:ln>
                <a:noFill/>
              </a:ln>
              <a:solidFill>
                <a:srgbClr val="FFFFFF"/>
              </a:solidFill>
              <a:effectLst/>
              <a:uLnTx/>
              <a:uFillTx/>
              <a:latin typeface="Arial"/>
              <a:ea typeface="+mn-ea"/>
              <a:cs typeface="+mn-cs"/>
            </a:endParaRPr>
          </a:p>
        </p:txBody>
      </p:sp>
      <p:sp>
        <p:nvSpPr>
          <p:cNvPr id="9" name="Title 1"/>
          <p:cNvSpPr>
            <a:spLocks noGrp="1"/>
          </p:cNvSpPr>
          <p:nvPr>
            <p:ph type="title" hasCustomPrompt="1"/>
          </p:nvPr>
        </p:nvSpPr>
        <p:spPr>
          <a:xfrm>
            <a:off x="806824" y="996707"/>
            <a:ext cx="4186165" cy="660738"/>
          </a:xfrm>
        </p:spPr>
        <p:txBody>
          <a:bodyPr wrap="square" lIns="0" anchor="t" anchorCtr="0">
            <a:normAutofit/>
          </a:bodyPr>
          <a:lstStyle>
            <a:lvl1pPr marL="0" algn="l" defTabSz="914400" rtl="0" eaLnBrk="1" latinLnBrk="0" hangingPunct="1">
              <a:lnSpc>
                <a:spcPct val="70000"/>
              </a:lnSpc>
              <a:spcBef>
                <a:spcPct val="0"/>
              </a:spcBef>
              <a:buNone/>
              <a:defRPr lang="en-GB" sz="4800" b="1" kern="1200" cap="all" baseline="0" dirty="0">
                <a:solidFill>
                  <a:srgbClr val="000000"/>
                </a:solidFill>
                <a:latin typeface="Arial Narrow" charset="0"/>
                <a:ea typeface="Arial Narrow" charset="0"/>
                <a:cs typeface="Arial Narrow" charset="0"/>
              </a:defRPr>
            </a:lvl1pPr>
          </a:lstStyle>
          <a:p>
            <a:r>
              <a:rPr lang="en-US" dirty="0" smtClean="0"/>
              <a:t>AGENDA</a:t>
            </a:r>
            <a:endParaRPr lang="en-GB" dirty="0"/>
          </a:p>
        </p:txBody>
      </p:sp>
      <p:sp>
        <p:nvSpPr>
          <p:cNvPr id="28"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1DA2AA2-429F-44A3-8B4B-2F1B3950F5A7}" type="slidenum">
              <a:rPr kumimoji="0" lang="en-GB" sz="1200" b="0" i="0" u="none" strike="noStrike" kern="1200" cap="none" spc="0" normalizeH="0" baseline="0" noProof="0" smtClean="0">
                <a:ln>
                  <a:noFill/>
                </a:ln>
                <a:solidFill>
                  <a:srgbClr val="000000"/>
                </a:solidFill>
                <a:effectLst/>
                <a:uLnTx/>
                <a:uFillTx/>
                <a:latin typeface="Arial Narrow Bold" panose="020B070602020203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0000"/>
              </a:solidFill>
              <a:effectLst/>
              <a:uLnTx/>
              <a:uFillTx/>
              <a:latin typeface="Arial Narrow Bold" panose="020B0706020202030204" pitchFamily="34" charset="0"/>
              <a:ea typeface="+mn-ea"/>
              <a:cs typeface="+mn-cs"/>
            </a:endParaRPr>
          </a:p>
        </p:txBody>
      </p:sp>
      <p:sp>
        <p:nvSpPr>
          <p:cNvPr id="29"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marL="0" marR="0" lvl="0" indent="0" algn="l" defTabSz="800100" rtl="0" eaLnBrk="1" fontAlgn="auto" latinLnBrk="0" hangingPunct="1">
              <a:lnSpc>
                <a:spcPct val="100000"/>
              </a:lnSpc>
              <a:spcBef>
                <a:spcPts val="0"/>
              </a:spcBef>
              <a:spcAft>
                <a:spcPts val="0"/>
              </a:spcAft>
              <a:buClrTx/>
              <a:buSzTx/>
              <a:buFontTx/>
              <a:buNone/>
              <a:tabLst/>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kumimoji="0" sz="4600" b="0" i="0" u="none" strike="noStrike" kern="1200" cap="none" spc="0" normalizeH="0" baseline="0" noProof="0">
              <a:ln>
                <a:noFill/>
              </a:ln>
              <a:solidFill>
                <a:srgbClr val="FFFFFF"/>
              </a:solidFill>
              <a:effectLst>
                <a:outerShdw blurRad="38100" dist="64529" dir="2700000" rotWithShape="0">
                  <a:srgbClr val="000000">
                    <a:alpha val="48275"/>
                  </a:srgbClr>
                </a:outerShdw>
              </a:effectLst>
              <a:uLnTx/>
              <a:uFillTx/>
              <a:latin typeface="Helvetica Neue Light"/>
              <a:sym typeface="Helvetica Neue Light"/>
            </a:endParaRPr>
          </a:p>
        </p:txBody>
      </p:sp>
      <p:sp>
        <p:nvSpPr>
          <p:cNvPr id="15" name="Content Placeholder 2"/>
          <p:cNvSpPr>
            <a:spLocks noGrp="1"/>
          </p:cNvSpPr>
          <p:nvPr>
            <p:ph idx="14" hasCustomPrompt="1"/>
          </p:nvPr>
        </p:nvSpPr>
        <p:spPr>
          <a:xfrm>
            <a:off x="806824" y="2016874"/>
            <a:ext cx="9682333" cy="3934346"/>
          </a:xfrm>
        </p:spPr>
        <p:txBody>
          <a:bodyPr wrap="none" lIns="0">
            <a:noAutofit/>
          </a:bodyPr>
          <a:lstStyle>
            <a:lvl1pPr marL="457200" marR="0" indent="-457200" algn="l" defTabSz="914400" rtl="0" eaLnBrk="1" fontAlgn="auto" latinLnBrk="0" hangingPunct="1">
              <a:lnSpc>
                <a:spcPct val="90000"/>
              </a:lnSpc>
              <a:spcBef>
                <a:spcPts val="1000"/>
              </a:spcBef>
              <a:spcAft>
                <a:spcPts val="0"/>
              </a:spcAft>
              <a:buClr>
                <a:srgbClr val="DE411B"/>
              </a:buClr>
              <a:buSzTx/>
              <a:buFont typeface="Wingdings" panose="05000000000000000000" pitchFamily="2" charset="2"/>
              <a:buChar char="§"/>
              <a:tabLst/>
              <a:defRPr lang="en-US" sz="3300" b="0" kern="1200" cap="all" baseline="0" dirty="0" smtClean="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tabLst/>
              <a:defRPr/>
            </a:pPr>
            <a:r>
              <a:rPr lang="en-US" dirty="0" smtClean="0"/>
              <a:t>First topics on the agenda</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pic>
        <p:nvPicPr>
          <p:cNvPr id="12" name="Picture 11"/>
          <p:cNvPicPr>
            <a:picLocks noChangeAspect="1"/>
          </p:cNvPicPr>
          <p:nvPr userDrawn="1"/>
        </p:nvPicPr>
        <p:blipFill>
          <a:blip r:embed="rId2"/>
          <a:stretch>
            <a:fillRect/>
          </a:stretch>
        </p:blipFill>
        <p:spPr>
          <a:xfrm>
            <a:off x="11058524" y="6445284"/>
            <a:ext cx="812771" cy="268215"/>
          </a:xfrm>
          <a:prstGeom prst="rect">
            <a:avLst/>
          </a:prstGeom>
        </p:spPr>
      </p:pic>
      <p:sp>
        <p:nvSpPr>
          <p:cNvPr id="13" name="Text Placeholder 1"/>
          <p:cNvSpPr txBox="1">
            <a:spLocks/>
          </p:cNvSpPr>
          <p:nvPr userDrawn="1"/>
        </p:nvSpPr>
        <p:spPr>
          <a:xfrm flipH="1">
            <a:off x="806824" y="1708920"/>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marL="0" marR="0" lvl="0" indent="0" algn="l" defTabSz="822960" rtl="0" eaLnBrk="1" fontAlgn="auto" latinLnBrk="0" hangingPunct="1">
              <a:lnSpc>
                <a:spcPct val="100000"/>
              </a:lnSpc>
              <a:spcBef>
                <a:spcPts val="3600"/>
              </a:spcBef>
              <a:spcAft>
                <a:spcPts val="0"/>
              </a:spcAft>
              <a:buClrTx/>
              <a:buSzTx/>
              <a:buFontTx/>
              <a:buNone/>
              <a:tabLst/>
              <a:defRPr/>
            </a:pPr>
            <a:endParaRPr kumimoji="0" lang="en-US" sz="2800" b="0" i="0" u="none" strike="noStrike" kern="1200" cap="all" spc="-168" normalizeH="0" baseline="17857" noProof="0" dirty="0">
              <a:ln>
                <a:noFill/>
              </a:ln>
              <a:solidFill>
                <a:srgbClr val="000000"/>
              </a:solidFill>
              <a:effectLst/>
              <a:uLnTx/>
              <a:uFillTx/>
              <a:latin typeface="Arial Narrow"/>
              <a:sym typeface="Arial Narrow"/>
            </a:endParaRPr>
          </a:p>
        </p:txBody>
      </p:sp>
    </p:spTree>
    <p:extLst>
      <p:ext uri="{BB962C8B-B14F-4D97-AF65-F5344CB8AC3E}">
        <p14:creationId xmlns:p14="http://schemas.microsoft.com/office/powerpoint/2010/main" val="3203939156"/>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1DA2AA2-429F-44A3-8B4B-2F1B3950F5A7}" type="slidenum">
              <a:rPr kumimoji="0" lang="en-GB" sz="2000" b="0" i="0" u="none" strike="noStrike" kern="1200" cap="none" spc="0" normalizeH="0" baseline="0" noProof="0" smtClean="0">
                <a:ln>
                  <a:noFill/>
                </a:ln>
                <a:solidFill>
                  <a:srgbClr val="FFFFFF"/>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2000" b="0" i="0" u="none" strike="noStrike" kern="1200" cap="none" spc="0" normalizeH="0" baseline="0" noProof="0" dirty="0">
              <a:ln>
                <a:noFill/>
              </a:ln>
              <a:solidFill>
                <a:srgbClr val="FFFFFF"/>
              </a:solidFill>
              <a:effectLst/>
              <a:uLnTx/>
              <a:uFillTx/>
              <a:latin typeface="Arial"/>
              <a:ea typeface="+mn-ea"/>
              <a:cs typeface="+mn-cs"/>
            </a:endParaRPr>
          </a:p>
        </p:txBody>
      </p:sp>
      <p:sp>
        <p:nvSpPr>
          <p:cNvPr id="20"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1DA2AA2-429F-44A3-8B4B-2F1B3950F5A7}" type="slidenum">
              <a:rPr kumimoji="0" lang="en-GB" sz="1200" b="0" i="0" u="none" strike="noStrike" kern="1200" cap="none" spc="0" normalizeH="0" baseline="0" noProof="0" smtClean="0">
                <a:ln>
                  <a:noFill/>
                </a:ln>
                <a:solidFill>
                  <a:srgbClr val="000000"/>
                </a:solidFill>
                <a:effectLst/>
                <a:uLnTx/>
                <a:uFillTx/>
                <a:latin typeface="Arial Narrow Bold" panose="020B070602020203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0000"/>
              </a:solidFill>
              <a:effectLst/>
              <a:uLnTx/>
              <a:uFillTx/>
              <a:latin typeface="Arial Narrow Bold" panose="020B0706020202030204" pitchFamily="34" charset="0"/>
              <a:ea typeface="+mn-ea"/>
              <a:cs typeface="+mn-cs"/>
            </a:endParaRPr>
          </a:p>
        </p:txBody>
      </p:sp>
      <p:sp>
        <p:nvSpPr>
          <p:cNvPr id="21"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marL="0" marR="0" lvl="0" indent="0" algn="l" defTabSz="800100" rtl="0" eaLnBrk="1" fontAlgn="auto" latinLnBrk="0" hangingPunct="1">
              <a:lnSpc>
                <a:spcPct val="100000"/>
              </a:lnSpc>
              <a:spcBef>
                <a:spcPts val="0"/>
              </a:spcBef>
              <a:spcAft>
                <a:spcPts val="0"/>
              </a:spcAft>
              <a:buClrTx/>
              <a:buSzTx/>
              <a:buFontTx/>
              <a:buNone/>
              <a:tabLst/>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kumimoji="0" sz="4600" b="0" i="0" u="none" strike="noStrike" kern="1200" cap="none" spc="0" normalizeH="0" baseline="0" noProof="0">
              <a:ln>
                <a:noFill/>
              </a:ln>
              <a:solidFill>
                <a:srgbClr val="FFFFFF"/>
              </a:solidFill>
              <a:effectLst>
                <a:outerShdw blurRad="38100" dist="64529" dir="2700000" rotWithShape="0">
                  <a:srgbClr val="000000">
                    <a:alpha val="48275"/>
                  </a:srgbClr>
                </a:outerShdw>
              </a:effectLst>
              <a:uLnTx/>
              <a:uFillTx/>
              <a:latin typeface="Helvetica Neue Light"/>
              <a:sym typeface="Helvetica Neue Light"/>
            </a:endParaRPr>
          </a:p>
        </p:txBody>
      </p:sp>
      <p:pic>
        <p:nvPicPr>
          <p:cNvPr id="25" name="Picture 24"/>
          <p:cNvPicPr>
            <a:picLocks noChangeAspect="1"/>
          </p:cNvPicPr>
          <p:nvPr userDrawn="1"/>
        </p:nvPicPr>
        <p:blipFill>
          <a:blip r:embed="rId2"/>
          <a:stretch>
            <a:fillRect/>
          </a:stretch>
        </p:blipFill>
        <p:spPr>
          <a:xfrm>
            <a:off x="11058524" y="6445284"/>
            <a:ext cx="812771" cy="268215"/>
          </a:xfrm>
          <a:prstGeom prst="rect">
            <a:avLst/>
          </a:prstGeom>
        </p:spPr>
      </p:pic>
      <p:sp>
        <p:nvSpPr>
          <p:cNvPr id="17"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marL="0" marR="0" lvl="0" indent="0" algn="l" defTabSz="822960" rtl="0" eaLnBrk="1" fontAlgn="auto" latinLnBrk="0" hangingPunct="1">
              <a:lnSpc>
                <a:spcPct val="100000"/>
              </a:lnSpc>
              <a:spcBef>
                <a:spcPts val="3600"/>
              </a:spcBef>
              <a:spcAft>
                <a:spcPts val="0"/>
              </a:spcAft>
              <a:buClrTx/>
              <a:buSzTx/>
              <a:buFontTx/>
              <a:buNone/>
              <a:tabLst/>
              <a:defRPr/>
            </a:pPr>
            <a:endParaRPr kumimoji="0" lang="en-US" sz="2800" b="0" i="0" u="none" strike="noStrike" kern="1200" cap="all" spc="-168" normalizeH="0" baseline="17857" noProof="0" dirty="0">
              <a:ln>
                <a:noFill/>
              </a:ln>
              <a:solidFill>
                <a:srgbClr val="000000"/>
              </a:solidFill>
              <a:effectLst/>
              <a:uLnTx/>
              <a:uFillTx/>
              <a:latin typeface="Arial Narrow"/>
              <a:sym typeface="Arial Narrow"/>
            </a:endParaRPr>
          </a:p>
        </p:txBody>
      </p:sp>
      <p:sp>
        <p:nvSpPr>
          <p:cNvPr id="22"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Page title</a:t>
            </a:r>
            <a:endParaRPr lang="en-GB" dirty="0"/>
          </a:p>
        </p:txBody>
      </p:sp>
      <p:sp>
        <p:nvSpPr>
          <p:cNvPr id="30" name="Content Placeholder 2"/>
          <p:cNvSpPr>
            <a:spLocks noGrp="1"/>
          </p:cNvSpPr>
          <p:nvPr>
            <p:ph idx="19" hasCustomPrompt="1"/>
          </p:nvPr>
        </p:nvSpPr>
        <p:spPr>
          <a:xfrm>
            <a:off x="1218690" y="1866607"/>
            <a:ext cx="9831977" cy="424732"/>
          </a:xfrm>
        </p:spPr>
        <p:txBody>
          <a:bodyPr lIns="0" anchor="b" anchorCtr="0">
            <a:sp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
        <p:nvSpPr>
          <p:cNvPr id="16" name="Content Placeholder 2"/>
          <p:cNvSpPr>
            <a:spLocks noGrp="1"/>
          </p:cNvSpPr>
          <p:nvPr>
            <p:ph idx="22"/>
          </p:nvPr>
        </p:nvSpPr>
        <p:spPr>
          <a:xfrm>
            <a:off x="1218690" y="3360613"/>
            <a:ext cx="9831977" cy="1201232"/>
          </a:xfrm>
        </p:spPr>
        <p:txBody>
          <a:bodyPr lIns="0" anchor="t"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chemeClr val="tx1"/>
                </a:solidFill>
                <a:latin typeface="+mn-lt"/>
                <a:ea typeface="Arial" charset="0"/>
                <a:cs typeface="Arial" charset="0"/>
              </a:defRPr>
            </a:lvl1pPr>
            <a:lvl2pPr marL="0" indent="0" algn="ctr">
              <a:buFontTx/>
              <a:buNone/>
              <a:defRPr sz="1600">
                <a:solidFill>
                  <a:schemeClr val="tx1"/>
                </a:solidFill>
              </a:defRPr>
            </a:lvl2pPr>
            <a:lvl3pPr marL="914400" indent="0" algn="ctr">
              <a:buClr>
                <a:srgbClr val="81ADB5"/>
              </a:buClr>
              <a:buFontTx/>
              <a:buNone/>
              <a:defRPr sz="1600">
                <a:solidFill>
                  <a:schemeClr val="tx1"/>
                </a:solidFill>
              </a:defRPr>
            </a:lvl3pPr>
            <a:lvl4pPr marL="1600200" indent="-228600" algn="ctr">
              <a:buFont typeface="Calibri" panose="020F0502020204030204" pitchFamily="34" charset="0"/>
              <a:buChar char="-"/>
              <a:defRPr sz="1400">
                <a:solidFill>
                  <a:schemeClr val="tx1"/>
                </a:solidFill>
              </a:defRPr>
            </a:lvl4pPr>
            <a:lvl5pPr algn="ct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0" name="Content Placeholder 2"/>
          <p:cNvSpPr>
            <a:spLocks noGrp="1"/>
          </p:cNvSpPr>
          <p:nvPr>
            <p:ph idx="23" hasCustomPrompt="1"/>
          </p:nvPr>
        </p:nvSpPr>
        <p:spPr>
          <a:xfrm>
            <a:off x="1218690" y="2595507"/>
            <a:ext cx="9831977" cy="424732"/>
          </a:xfrm>
        </p:spPr>
        <p:txBody>
          <a:bodyPr lIns="0" anchor="b" anchorCtr="0">
            <a:sp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chemeClr val="tx1"/>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Tree>
    <p:extLst>
      <p:ext uri="{BB962C8B-B14F-4D97-AF65-F5344CB8AC3E}">
        <p14:creationId xmlns:p14="http://schemas.microsoft.com/office/powerpoint/2010/main" val="496037339"/>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SLIDE-RIGH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4952246" y="3054273"/>
            <a:ext cx="6401554" cy="3021340"/>
          </a:xfrm>
        </p:spPr>
        <p:txBody>
          <a:bodyPr lIns="0">
            <a:spAutoFit/>
          </a:bodyPr>
          <a:lstStyle>
            <a:lvl1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6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r">
              <a:buFontTx/>
              <a:buNone/>
              <a:defRPr sz="1600">
                <a:solidFill>
                  <a:schemeClr val="tx1"/>
                </a:solidFill>
              </a:defRPr>
            </a:lvl2pPr>
            <a:lvl3pPr marL="914400" indent="0" algn="r">
              <a:buClr>
                <a:srgbClr val="81ADB5"/>
              </a:buClr>
              <a:buFontTx/>
              <a:buNone/>
              <a:defRPr sz="1600">
                <a:solidFill>
                  <a:schemeClr val="tx1"/>
                </a:solidFill>
              </a:defRPr>
            </a:lvl3pPr>
            <a:lvl4pPr marL="1371600" indent="0" algn="r">
              <a:buFontTx/>
              <a:buNone/>
              <a:defRPr sz="1500">
                <a:solidFill>
                  <a:schemeClr val="tx1"/>
                </a:solidFill>
              </a:defRPr>
            </a:lvl4pPr>
            <a:lvl5pPr marL="1828800" indent="0" algn="r">
              <a:buFontTx/>
              <a:buNone/>
              <a:defRPr>
                <a:solidFill>
                  <a:schemeClr val="tx1"/>
                </a:solidFill>
              </a:defRPr>
            </a:lvl5pPr>
            <a:lvl6pPr algn="r">
              <a:defRPr sz="1200"/>
            </a:lvl6pPr>
            <a:lvl8pPr algn="r">
              <a:defRPr sz="1200"/>
            </a:lvl8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1DA2AA2-429F-44A3-8B4B-2F1B3950F5A7}" type="slidenum">
              <a:rPr kumimoji="0" lang="en-GB" sz="2000" b="0" i="0" u="none" strike="noStrike" kern="1200" cap="none" spc="0" normalizeH="0" baseline="0" noProof="0" smtClean="0">
                <a:ln>
                  <a:noFill/>
                </a:ln>
                <a:solidFill>
                  <a:srgbClr val="FFFFFF"/>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2000" b="0" i="0" u="none" strike="noStrike" kern="1200" cap="none" spc="0" normalizeH="0" baseline="0" noProof="0" dirty="0">
              <a:ln>
                <a:noFill/>
              </a:ln>
              <a:solidFill>
                <a:srgbClr val="FFFFFF"/>
              </a:solidFill>
              <a:effectLst/>
              <a:uLnTx/>
              <a:uFillTx/>
              <a:latin typeface="Arial"/>
              <a:ea typeface="+mn-ea"/>
              <a:cs typeface="+mn-cs"/>
            </a:endParaRPr>
          </a:p>
        </p:txBody>
      </p:sp>
      <p:sp>
        <p:nvSpPr>
          <p:cNvPr id="15" name="TextBox 19"/>
          <p:cNvSpPr txBox="1"/>
          <p:nvPr userDrawn="1"/>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1DA2AA2-429F-44A3-8B4B-2F1B3950F5A7}" type="slidenum">
              <a:rPr kumimoji="0" lang="en-GB" sz="2000" b="0" i="0" u="none" strike="noStrike" kern="1200" cap="none" spc="0" normalizeH="0" baseline="0" noProof="0" smtClean="0">
                <a:ln>
                  <a:noFill/>
                </a:ln>
                <a:solidFill>
                  <a:srgbClr val="FFFFFF"/>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2000" b="0" i="0" u="none" strike="noStrike" kern="1200" cap="none" spc="0" normalizeH="0" baseline="0" noProof="0" dirty="0">
              <a:ln>
                <a:noFill/>
              </a:ln>
              <a:solidFill>
                <a:srgbClr val="FFFFFF"/>
              </a:solidFill>
              <a:effectLst/>
              <a:uLnTx/>
              <a:uFillTx/>
              <a:latin typeface="Arial"/>
              <a:ea typeface="+mn-ea"/>
              <a:cs typeface="+mn-cs"/>
            </a:endParaRPr>
          </a:p>
        </p:txBody>
      </p:sp>
      <p:sp>
        <p:nvSpPr>
          <p:cNvPr id="11" name="Content Placeholder 2"/>
          <p:cNvSpPr>
            <a:spLocks noGrp="1"/>
          </p:cNvSpPr>
          <p:nvPr>
            <p:ph idx="14"/>
          </p:nvPr>
        </p:nvSpPr>
        <p:spPr>
          <a:xfrm>
            <a:off x="806824" y="2414294"/>
            <a:ext cx="3801390" cy="2661312"/>
          </a:xfrm>
        </p:spPr>
        <p:txBody>
          <a:bodyPr lIns="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200" b="0" kern="1200" cap="all" baseline="0" dirty="0" smtClean="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Click to edit Master text styles</a:t>
            </a:r>
          </a:p>
          <a:p>
            <a:pPr marL="0" marR="0" lvl="1"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Second level</a:t>
            </a:r>
          </a:p>
          <a:p>
            <a:pPr marL="0" marR="0" lvl="2"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Third level</a:t>
            </a:r>
          </a:p>
          <a:p>
            <a:pPr marL="0" marR="0" lvl="3"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Fourth level</a:t>
            </a:r>
          </a:p>
          <a:p>
            <a:pPr marL="0" marR="0" lvl="4"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Fifth level</a:t>
            </a:r>
            <a:endParaRPr lang="en-US" dirty="0" smtClean="0"/>
          </a:p>
        </p:txBody>
      </p:sp>
      <p:sp>
        <p:nvSpPr>
          <p:cNvPr id="13"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1DA2AA2-429F-44A3-8B4B-2F1B3950F5A7}" type="slidenum">
              <a:rPr kumimoji="0" lang="en-GB" sz="1200" b="0" i="0" u="none" strike="noStrike" kern="1200" cap="none" spc="0" normalizeH="0" baseline="0" noProof="0" smtClean="0">
                <a:ln>
                  <a:noFill/>
                </a:ln>
                <a:solidFill>
                  <a:srgbClr val="000000"/>
                </a:solidFill>
                <a:effectLst/>
                <a:uLnTx/>
                <a:uFillTx/>
                <a:latin typeface="Arial Narrow Bold" panose="020B070602020203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0000"/>
              </a:solidFill>
              <a:effectLst/>
              <a:uLnTx/>
              <a:uFillTx/>
              <a:latin typeface="Arial Narrow Bold" panose="020B0706020202030204" pitchFamily="34" charset="0"/>
              <a:ea typeface="+mn-ea"/>
              <a:cs typeface="+mn-cs"/>
            </a:endParaRPr>
          </a:p>
        </p:txBody>
      </p:sp>
      <p:sp>
        <p:nvSpPr>
          <p:cNvPr id="14"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marL="0" marR="0" lvl="0" indent="0" algn="l" defTabSz="800100" rtl="0" eaLnBrk="1" fontAlgn="auto" latinLnBrk="0" hangingPunct="1">
              <a:lnSpc>
                <a:spcPct val="100000"/>
              </a:lnSpc>
              <a:spcBef>
                <a:spcPts val="0"/>
              </a:spcBef>
              <a:spcAft>
                <a:spcPts val="0"/>
              </a:spcAft>
              <a:buClrTx/>
              <a:buSzTx/>
              <a:buFontTx/>
              <a:buNone/>
              <a:tabLst/>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kumimoji="0" sz="4600" b="0" i="0" u="none" strike="noStrike" kern="1200" cap="none" spc="0" normalizeH="0" baseline="0" noProof="0">
              <a:ln>
                <a:noFill/>
              </a:ln>
              <a:solidFill>
                <a:srgbClr val="FFFFFF"/>
              </a:solidFill>
              <a:effectLst>
                <a:outerShdw blurRad="38100" dist="64529" dir="2700000" rotWithShape="0">
                  <a:srgbClr val="000000">
                    <a:alpha val="48275"/>
                  </a:srgbClr>
                </a:outerShdw>
              </a:effectLst>
              <a:uLnTx/>
              <a:uFillTx/>
              <a:latin typeface="Helvetica Neue Light"/>
              <a:sym typeface="Helvetica Neue Light"/>
            </a:endParaRPr>
          </a:p>
        </p:txBody>
      </p:sp>
      <p:pic>
        <p:nvPicPr>
          <p:cNvPr id="17" name="Picture 16"/>
          <p:cNvPicPr>
            <a:picLocks noChangeAspect="1"/>
          </p:cNvPicPr>
          <p:nvPr userDrawn="1"/>
        </p:nvPicPr>
        <p:blipFill>
          <a:blip r:embed="rId2"/>
          <a:stretch>
            <a:fillRect/>
          </a:stretch>
        </p:blipFill>
        <p:spPr>
          <a:xfrm>
            <a:off x="11058524" y="6445284"/>
            <a:ext cx="812771" cy="268215"/>
          </a:xfrm>
          <a:prstGeom prst="rect">
            <a:avLst/>
          </a:prstGeom>
        </p:spPr>
      </p:pic>
      <p:sp>
        <p:nvSpPr>
          <p:cNvPr id="12" name="Content Placeholder 2"/>
          <p:cNvSpPr>
            <a:spLocks noGrp="1"/>
          </p:cNvSpPr>
          <p:nvPr>
            <p:ph idx="15" hasCustomPrompt="1"/>
          </p:nvPr>
        </p:nvSpPr>
        <p:spPr>
          <a:xfrm>
            <a:off x="4952246" y="2629541"/>
            <a:ext cx="6401554" cy="424732"/>
          </a:xfrm>
        </p:spPr>
        <p:txBody>
          <a:bodyPr lIns="0" anchor="b" anchorCtr="0">
            <a:spAutoFit/>
          </a:bodyPr>
          <a:lstStyle>
            <a:lvl1pPr marL="0" marR="0" indent="0" algn="r" defTabSz="914400" rtl="0" eaLnBrk="1" fontAlgn="auto" latinLnBrk="0" hangingPunct="1">
              <a:lnSpc>
                <a:spcPct val="8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
        <p:nvSpPr>
          <p:cNvPr id="20"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marL="0" marR="0" lvl="0" indent="0" algn="l" defTabSz="822960" rtl="0" eaLnBrk="1" fontAlgn="auto" latinLnBrk="0" hangingPunct="1">
              <a:lnSpc>
                <a:spcPct val="100000"/>
              </a:lnSpc>
              <a:spcBef>
                <a:spcPts val="3600"/>
              </a:spcBef>
              <a:spcAft>
                <a:spcPts val="0"/>
              </a:spcAft>
              <a:buClrTx/>
              <a:buSzTx/>
              <a:buFontTx/>
              <a:buNone/>
              <a:tabLst/>
              <a:defRPr/>
            </a:pPr>
            <a:endParaRPr kumimoji="0" lang="en-US" sz="2800" b="0" i="0" u="none" strike="noStrike" kern="1200" cap="all" spc="-168" normalizeH="0" baseline="17857" noProof="0" dirty="0">
              <a:ln>
                <a:noFill/>
              </a:ln>
              <a:solidFill>
                <a:srgbClr val="000000"/>
              </a:solidFill>
              <a:effectLst/>
              <a:uLnTx/>
              <a:uFillTx/>
              <a:latin typeface="Arial Narrow"/>
              <a:sym typeface="Arial Narrow"/>
            </a:endParaRPr>
          </a:p>
        </p:txBody>
      </p:sp>
      <p:sp>
        <p:nvSpPr>
          <p:cNvPr id="21"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Page title</a:t>
            </a:r>
            <a:endParaRPr lang="en-GB" dirty="0"/>
          </a:p>
        </p:txBody>
      </p:sp>
    </p:spTree>
    <p:extLst>
      <p:ext uri="{BB962C8B-B14F-4D97-AF65-F5344CB8AC3E}">
        <p14:creationId xmlns:p14="http://schemas.microsoft.com/office/powerpoint/2010/main" val="3387901235"/>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SLIDE-LEFT">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1DA2AA2-429F-44A3-8B4B-2F1B3950F5A7}" type="slidenum">
              <a:rPr kumimoji="0" lang="en-GB" sz="2000" b="0" i="0" u="none" strike="noStrike" kern="1200" cap="none" spc="0" normalizeH="0" baseline="0" noProof="0" smtClean="0">
                <a:ln>
                  <a:noFill/>
                </a:ln>
                <a:solidFill>
                  <a:srgbClr val="FFFFFF"/>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2000" b="0" i="0" u="none" strike="noStrike" kern="1200" cap="none" spc="0" normalizeH="0" baseline="0" noProof="0" dirty="0">
              <a:ln>
                <a:noFill/>
              </a:ln>
              <a:solidFill>
                <a:srgbClr val="FFFFFF"/>
              </a:solidFill>
              <a:effectLst/>
              <a:uLnTx/>
              <a:uFillTx/>
              <a:latin typeface="Arial"/>
              <a:ea typeface="+mn-ea"/>
              <a:cs typeface="+mn-cs"/>
            </a:endParaRPr>
          </a:p>
        </p:txBody>
      </p:sp>
      <p:sp>
        <p:nvSpPr>
          <p:cNvPr id="15" name="TextBox 19"/>
          <p:cNvSpPr txBox="1"/>
          <p:nvPr userDrawn="1"/>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1DA2AA2-429F-44A3-8B4B-2F1B3950F5A7}" type="slidenum">
              <a:rPr kumimoji="0" lang="en-GB" sz="2000" b="0" i="0" u="none" strike="noStrike" kern="1200" cap="none" spc="0" normalizeH="0" baseline="0" noProof="0" smtClean="0">
                <a:ln>
                  <a:noFill/>
                </a:ln>
                <a:solidFill>
                  <a:srgbClr val="FFFFFF"/>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2000" b="0" i="0" u="none" strike="noStrike" kern="1200" cap="none" spc="0" normalizeH="0" baseline="0" noProof="0" dirty="0">
              <a:ln>
                <a:noFill/>
              </a:ln>
              <a:solidFill>
                <a:srgbClr val="FFFFFF"/>
              </a:solidFill>
              <a:effectLst/>
              <a:uLnTx/>
              <a:uFillTx/>
              <a:latin typeface="Arial"/>
              <a:ea typeface="+mn-ea"/>
              <a:cs typeface="+mn-cs"/>
            </a:endParaRPr>
          </a:p>
        </p:txBody>
      </p:sp>
      <p:sp>
        <p:nvSpPr>
          <p:cNvPr id="18"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marL="0" marR="0" lvl="0" indent="0" algn="l" defTabSz="822960" rtl="0" eaLnBrk="1" fontAlgn="auto" latinLnBrk="0" hangingPunct="1">
              <a:lnSpc>
                <a:spcPct val="100000"/>
              </a:lnSpc>
              <a:spcBef>
                <a:spcPts val="3600"/>
              </a:spcBef>
              <a:spcAft>
                <a:spcPts val="0"/>
              </a:spcAft>
              <a:buClrTx/>
              <a:buSzTx/>
              <a:buFontTx/>
              <a:buNone/>
              <a:tabLst/>
              <a:defRPr/>
            </a:pPr>
            <a:endParaRPr kumimoji="0" lang="en-US" sz="2800" b="0" i="0" u="none" strike="noStrike" kern="1200" cap="all" spc="-168" normalizeH="0" baseline="17857" noProof="0" dirty="0">
              <a:ln>
                <a:noFill/>
              </a:ln>
              <a:solidFill>
                <a:srgbClr val="000000"/>
              </a:solidFill>
              <a:effectLst/>
              <a:uLnTx/>
              <a:uFillTx/>
              <a:latin typeface="Arial Narrow"/>
              <a:sym typeface="Arial Narrow"/>
            </a:endParaRPr>
          </a:p>
        </p:txBody>
      </p:sp>
      <p:sp>
        <p:nvSpPr>
          <p:cNvPr id="24"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SECTION TITLE</a:t>
            </a:r>
            <a:br>
              <a:rPr lang="en-US" dirty="0" smtClean="0"/>
            </a:br>
            <a:r>
              <a:rPr lang="en-US" dirty="0" smtClean="0"/>
              <a:t>and possibly second row</a:t>
            </a:r>
            <a:endParaRPr lang="en-GB" dirty="0"/>
          </a:p>
        </p:txBody>
      </p:sp>
      <p:sp>
        <p:nvSpPr>
          <p:cNvPr id="11" name="Content Placeholder 2"/>
          <p:cNvSpPr>
            <a:spLocks noGrp="1"/>
          </p:cNvSpPr>
          <p:nvPr>
            <p:ph idx="14"/>
          </p:nvPr>
        </p:nvSpPr>
        <p:spPr>
          <a:xfrm>
            <a:off x="7552410" y="2414294"/>
            <a:ext cx="3801390" cy="2661312"/>
          </a:xfrm>
        </p:spPr>
        <p:txBody>
          <a:bodyPr lIns="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200" b="0" kern="1200" cap="all" baseline="0" dirty="0" smtClean="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Click to edit Master text styles</a:t>
            </a:r>
          </a:p>
          <a:p>
            <a:pPr marL="0" marR="0" lvl="1"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Second level</a:t>
            </a:r>
          </a:p>
          <a:p>
            <a:pPr marL="0" marR="0" lvl="2"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Third level</a:t>
            </a:r>
          </a:p>
          <a:p>
            <a:pPr marL="0" marR="0" lvl="3"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Fourth level</a:t>
            </a:r>
          </a:p>
          <a:p>
            <a:pPr marL="0" marR="0" lvl="4"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Fifth level</a:t>
            </a:r>
            <a:endParaRPr lang="en-US" dirty="0" smtClean="0"/>
          </a:p>
        </p:txBody>
      </p:sp>
      <p:sp>
        <p:nvSpPr>
          <p:cNvPr id="13"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1DA2AA2-429F-44A3-8B4B-2F1B3950F5A7}" type="slidenum">
              <a:rPr kumimoji="0" lang="en-GB" sz="1200" b="0" i="0" u="none" strike="noStrike" kern="1200" cap="none" spc="0" normalizeH="0" baseline="0" noProof="0" smtClean="0">
                <a:ln>
                  <a:noFill/>
                </a:ln>
                <a:solidFill>
                  <a:srgbClr val="000000"/>
                </a:solidFill>
                <a:effectLst/>
                <a:uLnTx/>
                <a:uFillTx/>
                <a:latin typeface="Arial Narrow Bold" panose="020B070602020203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0000"/>
              </a:solidFill>
              <a:effectLst/>
              <a:uLnTx/>
              <a:uFillTx/>
              <a:latin typeface="Arial Narrow Bold" panose="020B0706020202030204" pitchFamily="34" charset="0"/>
              <a:ea typeface="+mn-ea"/>
              <a:cs typeface="+mn-cs"/>
            </a:endParaRPr>
          </a:p>
        </p:txBody>
      </p:sp>
      <p:sp>
        <p:nvSpPr>
          <p:cNvPr id="14"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marL="0" marR="0" lvl="0" indent="0" algn="l" defTabSz="800100" rtl="0" eaLnBrk="1" fontAlgn="auto" latinLnBrk="0" hangingPunct="1">
              <a:lnSpc>
                <a:spcPct val="100000"/>
              </a:lnSpc>
              <a:spcBef>
                <a:spcPts val="0"/>
              </a:spcBef>
              <a:spcAft>
                <a:spcPts val="0"/>
              </a:spcAft>
              <a:buClrTx/>
              <a:buSzTx/>
              <a:buFontTx/>
              <a:buNone/>
              <a:tabLst/>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kumimoji="0" sz="4600" b="0" i="0" u="none" strike="noStrike" kern="1200" cap="none" spc="0" normalizeH="0" baseline="0" noProof="0">
              <a:ln>
                <a:noFill/>
              </a:ln>
              <a:solidFill>
                <a:srgbClr val="FFFFFF"/>
              </a:solidFill>
              <a:effectLst>
                <a:outerShdw blurRad="38100" dist="64529" dir="2700000" rotWithShape="0">
                  <a:srgbClr val="000000">
                    <a:alpha val="48275"/>
                  </a:srgbClr>
                </a:outerShdw>
              </a:effectLst>
              <a:uLnTx/>
              <a:uFillTx/>
              <a:latin typeface="Helvetica Neue Light"/>
              <a:sym typeface="Helvetica Neue Light"/>
            </a:endParaRPr>
          </a:p>
        </p:txBody>
      </p:sp>
      <p:pic>
        <p:nvPicPr>
          <p:cNvPr id="17" name="Picture 16"/>
          <p:cNvPicPr>
            <a:picLocks noChangeAspect="1"/>
          </p:cNvPicPr>
          <p:nvPr userDrawn="1"/>
        </p:nvPicPr>
        <p:blipFill>
          <a:blip r:embed="rId2"/>
          <a:stretch>
            <a:fillRect/>
          </a:stretch>
        </p:blipFill>
        <p:spPr>
          <a:xfrm>
            <a:off x="11058524" y="6445284"/>
            <a:ext cx="812771" cy="268215"/>
          </a:xfrm>
          <a:prstGeom prst="rect">
            <a:avLst/>
          </a:prstGeom>
        </p:spPr>
      </p:pic>
      <p:sp>
        <p:nvSpPr>
          <p:cNvPr id="12" name="Content Placeholder 2"/>
          <p:cNvSpPr>
            <a:spLocks noGrp="1"/>
          </p:cNvSpPr>
          <p:nvPr>
            <p:ph idx="15" hasCustomPrompt="1"/>
          </p:nvPr>
        </p:nvSpPr>
        <p:spPr>
          <a:xfrm>
            <a:off x="806824" y="2603655"/>
            <a:ext cx="6401554" cy="424732"/>
          </a:xfrm>
        </p:spPr>
        <p:txBody>
          <a:bodyPr lIns="0" anchor="b" anchorCtr="0">
            <a:spAutoFit/>
          </a:bodyPr>
          <a:lstStyle>
            <a:lvl1pPr marL="0" marR="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
        <p:nvSpPr>
          <p:cNvPr id="20" name="Content Placeholder 2"/>
          <p:cNvSpPr>
            <a:spLocks noGrp="1"/>
          </p:cNvSpPr>
          <p:nvPr>
            <p:ph idx="13" hasCustomPrompt="1"/>
          </p:nvPr>
        </p:nvSpPr>
        <p:spPr>
          <a:xfrm>
            <a:off x="806824" y="3028387"/>
            <a:ext cx="6401554" cy="1347548"/>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600">
                <a:solidFill>
                  <a:schemeClr val="tx1"/>
                </a:solidFill>
              </a:defRPr>
            </a:lvl2pPr>
            <a:lvl3pPr marL="914400" indent="0" algn="l">
              <a:buClr>
                <a:srgbClr val="81ADB5"/>
              </a:buClr>
              <a:buFontTx/>
              <a:buNone/>
              <a:defRPr sz="1600">
                <a:solidFill>
                  <a:schemeClr val="tx1"/>
                </a:solidFill>
              </a:defRPr>
            </a:lvl3pPr>
            <a:lvl4pPr marL="1371600" indent="0" algn="l">
              <a:buFontTx/>
              <a:buNone/>
              <a:defRPr sz="1500">
                <a:solidFill>
                  <a:schemeClr val="tx1"/>
                </a:solidFill>
              </a:defRPr>
            </a:lvl4pPr>
            <a:lvl5pPr marL="1828800" indent="0" algn="l">
              <a:buFontTx/>
              <a:buNone/>
              <a:defRPr>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Tree>
    <p:extLst>
      <p:ext uri="{BB962C8B-B14F-4D97-AF65-F5344CB8AC3E}">
        <p14:creationId xmlns:p14="http://schemas.microsoft.com/office/powerpoint/2010/main" val="99700407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A19FAAB-2CB1-4728-B403-E1FC09FAA224}" type="datetimeFigureOut">
              <a:rPr lang="en-US" smtClean="0"/>
              <a:t>3/8/2019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8FC9B7-BE02-430F-B471-7382C764BEB9}" type="slidenum">
              <a:rPr lang="en-US" smtClean="0"/>
              <a:t>‹#›</a:t>
            </a:fld>
            <a:endParaRPr lang="en-US"/>
          </a:p>
        </p:txBody>
      </p:sp>
    </p:spTree>
    <p:extLst>
      <p:ext uri="{BB962C8B-B14F-4D97-AF65-F5344CB8AC3E}">
        <p14:creationId xmlns:p14="http://schemas.microsoft.com/office/powerpoint/2010/main" val="2470494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SLIDE-columns_two">
    <p:spTree>
      <p:nvGrpSpPr>
        <p:cNvPr id="1" name=""/>
        <p:cNvGrpSpPr/>
        <p:nvPr/>
      </p:nvGrpSpPr>
      <p:grpSpPr>
        <a:xfrm>
          <a:off x="0" y="0"/>
          <a:ext cx="0" cy="0"/>
          <a:chOff x="0" y="0"/>
          <a:chExt cx="0" cy="0"/>
        </a:xfrm>
      </p:grpSpPr>
      <p:sp>
        <p:nvSpPr>
          <p:cNvPr id="20"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1DA2AA2-429F-44A3-8B4B-2F1B3950F5A7}" type="slidenum">
              <a:rPr kumimoji="0" lang="en-GB" sz="1200" b="0" i="0" u="none" strike="noStrike" kern="1200" cap="none" spc="0" normalizeH="0" baseline="0" noProof="0" smtClean="0">
                <a:ln>
                  <a:noFill/>
                </a:ln>
                <a:solidFill>
                  <a:srgbClr val="000000"/>
                </a:solidFill>
                <a:effectLst/>
                <a:uLnTx/>
                <a:uFillTx/>
                <a:latin typeface="Arial Narrow Bold" panose="020B070602020203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0000"/>
              </a:solidFill>
              <a:effectLst/>
              <a:uLnTx/>
              <a:uFillTx/>
              <a:latin typeface="Arial Narrow Bold" panose="020B0706020202030204" pitchFamily="34" charset="0"/>
              <a:ea typeface="+mn-ea"/>
              <a:cs typeface="+mn-cs"/>
            </a:endParaRPr>
          </a:p>
        </p:txBody>
      </p:sp>
      <p:sp>
        <p:nvSpPr>
          <p:cNvPr id="21"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marL="0" marR="0" lvl="0" indent="0" algn="l" defTabSz="800100" rtl="0" eaLnBrk="1" fontAlgn="auto" latinLnBrk="0" hangingPunct="1">
              <a:lnSpc>
                <a:spcPct val="100000"/>
              </a:lnSpc>
              <a:spcBef>
                <a:spcPts val="0"/>
              </a:spcBef>
              <a:spcAft>
                <a:spcPts val="0"/>
              </a:spcAft>
              <a:buClrTx/>
              <a:buSzTx/>
              <a:buFontTx/>
              <a:buNone/>
              <a:tabLst/>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kumimoji="0" sz="4600" b="0" i="0" u="none" strike="noStrike" kern="1200" cap="none" spc="0" normalizeH="0" baseline="0" noProof="0">
              <a:ln>
                <a:noFill/>
              </a:ln>
              <a:solidFill>
                <a:srgbClr val="FFFFFF"/>
              </a:solidFill>
              <a:effectLst>
                <a:outerShdw blurRad="38100" dist="64529" dir="2700000" rotWithShape="0">
                  <a:srgbClr val="000000">
                    <a:alpha val="48275"/>
                  </a:srgbClr>
                </a:outerShdw>
              </a:effectLst>
              <a:uLnTx/>
              <a:uFillTx/>
              <a:latin typeface="Helvetica Neue Light"/>
              <a:sym typeface="Helvetica Neue Light"/>
            </a:endParaRPr>
          </a:p>
        </p:txBody>
      </p:sp>
      <p:pic>
        <p:nvPicPr>
          <p:cNvPr id="25" name="Picture 24"/>
          <p:cNvPicPr>
            <a:picLocks noChangeAspect="1"/>
          </p:cNvPicPr>
          <p:nvPr userDrawn="1"/>
        </p:nvPicPr>
        <p:blipFill>
          <a:blip r:embed="rId2"/>
          <a:stretch>
            <a:fillRect/>
          </a:stretch>
        </p:blipFill>
        <p:spPr>
          <a:xfrm>
            <a:off x="11058524" y="6445284"/>
            <a:ext cx="812771" cy="268215"/>
          </a:xfrm>
          <a:prstGeom prst="rect">
            <a:avLst/>
          </a:prstGeom>
        </p:spPr>
      </p:pic>
      <p:sp>
        <p:nvSpPr>
          <p:cNvPr id="17"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marL="0" marR="0" lvl="0" indent="0" algn="l" defTabSz="822960" rtl="0" eaLnBrk="1" fontAlgn="auto" latinLnBrk="0" hangingPunct="1">
              <a:lnSpc>
                <a:spcPct val="100000"/>
              </a:lnSpc>
              <a:spcBef>
                <a:spcPts val="3600"/>
              </a:spcBef>
              <a:spcAft>
                <a:spcPts val="0"/>
              </a:spcAft>
              <a:buClrTx/>
              <a:buSzTx/>
              <a:buFontTx/>
              <a:buNone/>
              <a:tabLst/>
              <a:defRPr/>
            </a:pPr>
            <a:endParaRPr kumimoji="0" lang="en-US" sz="2800" b="0" i="0" u="none" strike="noStrike" kern="1200" cap="all" spc="-168" normalizeH="0" baseline="17857" noProof="0" dirty="0">
              <a:ln>
                <a:noFill/>
              </a:ln>
              <a:solidFill>
                <a:srgbClr val="000000"/>
              </a:solidFill>
              <a:effectLst/>
              <a:uLnTx/>
              <a:uFillTx/>
              <a:latin typeface="Arial Narrow"/>
              <a:sym typeface="Arial Narrow"/>
            </a:endParaRPr>
          </a:p>
        </p:txBody>
      </p:sp>
      <p:sp>
        <p:nvSpPr>
          <p:cNvPr id="22"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Page title</a:t>
            </a:r>
            <a:endParaRPr lang="en-GB" dirty="0"/>
          </a:p>
        </p:txBody>
      </p:sp>
      <p:sp>
        <p:nvSpPr>
          <p:cNvPr id="23" name="Content Placeholder 2"/>
          <p:cNvSpPr>
            <a:spLocks noGrp="1"/>
          </p:cNvSpPr>
          <p:nvPr>
            <p:ph idx="13" hasCustomPrompt="1"/>
          </p:nvPr>
        </p:nvSpPr>
        <p:spPr>
          <a:xfrm>
            <a:off x="806824" y="2560355"/>
            <a:ext cx="5007236" cy="1439881"/>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600">
                <a:solidFill>
                  <a:schemeClr val="tx1"/>
                </a:solidFill>
              </a:defRPr>
            </a:lvl2pPr>
            <a:lvl3pPr marL="914400" indent="0" algn="l">
              <a:buClr>
                <a:srgbClr val="81ADB5"/>
              </a:buClr>
              <a:buFontTx/>
              <a:buNone/>
              <a:defRPr sz="1600">
                <a:solidFill>
                  <a:schemeClr val="tx1"/>
                </a:solidFill>
              </a:defRPr>
            </a:lvl3pPr>
            <a:lvl4pPr marL="1371600" indent="0" algn="l">
              <a:buFontTx/>
              <a:buNone/>
              <a:defRPr sz="1500">
                <a:solidFill>
                  <a:schemeClr val="tx1"/>
                </a:solidFill>
              </a:defRPr>
            </a:lvl4pPr>
            <a:lvl5pPr marL="1828800" indent="0" algn="l">
              <a:buFontTx/>
              <a:buNone/>
              <a:defRPr>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30" name="Content Placeholder 2"/>
          <p:cNvSpPr>
            <a:spLocks noGrp="1"/>
          </p:cNvSpPr>
          <p:nvPr>
            <p:ph idx="19" hasCustomPrompt="1"/>
          </p:nvPr>
        </p:nvSpPr>
        <p:spPr>
          <a:xfrm>
            <a:off x="806824" y="2182749"/>
            <a:ext cx="5007236" cy="369332"/>
          </a:xfrm>
        </p:spPr>
        <p:txBody>
          <a:bodyPr wrap="square" lIns="0" anchor="b" anchorCtr="0">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0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
        <p:nvSpPr>
          <p:cNvPr id="14" name="Content Placeholder 2"/>
          <p:cNvSpPr>
            <a:spLocks noGrp="1"/>
          </p:cNvSpPr>
          <p:nvPr>
            <p:ph idx="20" hasCustomPrompt="1"/>
          </p:nvPr>
        </p:nvSpPr>
        <p:spPr>
          <a:xfrm>
            <a:off x="6346564" y="2568629"/>
            <a:ext cx="5007236" cy="1439881"/>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600">
                <a:solidFill>
                  <a:schemeClr val="tx1"/>
                </a:solidFill>
              </a:defRPr>
            </a:lvl2pPr>
            <a:lvl3pPr marL="914400" indent="0" algn="l">
              <a:buClr>
                <a:srgbClr val="81ADB5"/>
              </a:buClr>
              <a:buFontTx/>
              <a:buNone/>
              <a:defRPr sz="1600">
                <a:solidFill>
                  <a:schemeClr val="tx1"/>
                </a:solidFill>
              </a:defRPr>
            </a:lvl3pPr>
            <a:lvl4pPr marL="1371600" indent="0" algn="l">
              <a:buFontTx/>
              <a:buNone/>
              <a:defRPr sz="1500">
                <a:solidFill>
                  <a:schemeClr val="tx1"/>
                </a:solidFill>
              </a:defRPr>
            </a:lvl4pPr>
            <a:lvl5pPr marL="1828800" indent="0" algn="l">
              <a:buFontTx/>
              <a:buNone/>
              <a:defRPr>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19" name="Content Placeholder 2"/>
          <p:cNvSpPr>
            <a:spLocks noGrp="1"/>
          </p:cNvSpPr>
          <p:nvPr>
            <p:ph idx="21" hasCustomPrompt="1"/>
          </p:nvPr>
        </p:nvSpPr>
        <p:spPr>
          <a:xfrm>
            <a:off x="6346564" y="2191023"/>
            <a:ext cx="5007236" cy="369332"/>
          </a:xfrm>
        </p:spPr>
        <p:txBody>
          <a:bodyPr wrap="square" lIns="0" anchor="b" anchorCtr="0">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0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Tree>
    <p:extLst>
      <p:ext uri="{BB962C8B-B14F-4D97-AF65-F5344CB8AC3E}">
        <p14:creationId xmlns:p14="http://schemas.microsoft.com/office/powerpoint/2010/main" val="3869810673"/>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LIDE-columns_three">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1DA2AA2-429F-44A3-8B4B-2F1B3950F5A7}" type="slidenum">
              <a:rPr kumimoji="0" lang="en-GB" sz="2000" b="0" i="0" u="none" strike="noStrike" kern="1200" cap="none" spc="0" normalizeH="0" baseline="0" noProof="0" smtClean="0">
                <a:ln>
                  <a:noFill/>
                </a:ln>
                <a:solidFill>
                  <a:srgbClr val="FFFFFF"/>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2000" b="0" i="0" u="none" strike="noStrike" kern="1200" cap="none" spc="0" normalizeH="0" baseline="0" noProof="0" dirty="0">
              <a:ln>
                <a:noFill/>
              </a:ln>
              <a:solidFill>
                <a:srgbClr val="FFFFFF"/>
              </a:solidFill>
              <a:effectLst/>
              <a:uLnTx/>
              <a:uFillTx/>
              <a:latin typeface="Arial"/>
              <a:ea typeface="+mn-ea"/>
              <a:cs typeface="+mn-cs"/>
            </a:endParaRPr>
          </a:p>
        </p:txBody>
      </p:sp>
      <p:sp>
        <p:nvSpPr>
          <p:cNvPr id="15" name="TextBox 19"/>
          <p:cNvSpPr txBox="1"/>
          <p:nvPr userDrawn="1"/>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1DA2AA2-429F-44A3-8B4B-2F1B3950F5A7}" type="slidenum">
              <a:rPr kumimoji="0" lang="en-GB" sz="2000" b="0" i="0" u="none" strike="noStrike" kern="1200" cap="none" spc="0" normalizeH="0" baseline="0" noProof="0" smtClean="0">
                <a:ln>
                  <a:noFill/>
                </a:ln>
                <a:solidFill>
                  <a:srgbClr val="FFFFFF"/>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2000" b="0" i="0" u="none" strike="noStrike" kern="1200" cap="none" spc="0" normalizeH="0" baseline="0" noProof="0" dirty="0">
              <a:ln>
                <a:noFill/>
              </a:ln>
              <a:solidFill>
                <a:srgbClr val="FFFFFF"/>
              </a:solidFill>
              <a:effectLst/>
              <a:uLnTx/>
              <a:uFillTx/>
              <a:latin typeface="Arial"/>
              <a:ea typeface="+mn-ea"/>
              <a:cs typeface="+mn-cs"/>
            </a:endParaRPr>
          </a:p>
        </p:txBody>
      </p:sp>
      <p:sp>
        <p:nvSpPr>
          <p:cNvPr id="20"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1DA2AA2-429F-44A3-8B4B-2F1B3950F5A7}" type="slidenum">
              <a:rPr kumimoji="0" lang="en-GB" sz="1200" b="0" i="0" u="none" strike="noStrike" kern="1200" cap="none" spc="0" normalizeH="0" baseline="0" noProof="0" smtClean="0">
                <a:ln>
                  <a:noFill/>
                </a:ln>
                <a:solidFill>
                  <a:srgbClr val="000000"/>
                </a:solidFill>
                <a:effectLst/>
                <a:uLnTx/>
                <a:uFillTx/>
                <a:latin typeface="Arial Narrow Bold" panose="020B070602020203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0000"/>
              </a:solidFill>
              <a:effectLst/>
              <a:uLnTx/>
              <a:uFillTx/>
              <a:latin typeface="Arial Narrow Bold" panose="020B0706020202030204" pitchFamily="34" charset="0"/>
              <a:ea typeface="+mn-ea"/>
              <a:cs typeface="+mn-cs"/>
            </a:endParaRPr>
          </a:p>
        </p:txBody>
      </p:sp>
      <p:sp>
        <p:nvSpPr>
          <p:cNvPr id="21"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marL="0" marR="0" lvl="0" indent="0" algn="l" defTabSz="800100" rtl="0" eaLnBrk="1" fontAlgn="auto" latinLnBrk="0" hangingPunct="1">
              <a:lnSpc>
                <a:spcPct val="100000"/>
              </a:lnSpc>
              <a:spcBef>
                <a:spcPts val="0"/>
              </a:spcBef>
              <a:spcAft>
                <a:spcPts val="0"/>
              </a:spcAft>
              <a:buClrTx/>
              <a:buSzTx/>
              <a:buFontTx/>
              <a:buNone/>
              <a:tabLst/>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kumimoji="0" sz="4600" b="0" i="0" u="none" strike="noStrike" kern="1200" cap="none" spc="0" normalizeH="0" baseline="0" noProof="0">
              <a:ln>
                <a:noFill/>
              </a:ln>
              <a:solidFill>
                <a:srgbClr val="FFFFFF"/>
              </a:solidFill>
              <a:effectLst>
                <a:outerShdw blurRad="38100" dist="64529" dir="2700000" rotWithShape="0">
                  <a:srgbClr val="000000">
                    <a:alpha val="48275"/>
                  </a:srgbClr>
                </a:outerShdw>
              </a:effectLst>
              <a:uLnTx/>
              <a:uFillTx/>
              <a:latin typeface="Helvetica Neue Light"/>
              <a:sym typeface="Helvetica Neue Light"/>
            </a:endParaRPr>
          </a:p>
        </p:txBody>
      </p:sp>
      <p:pic>
        <p:nvPicPr>
          <p:cNvPr id="25" name="Picture 24"/>
          <p:cNvPicPr>
            <a:picLocks noChangeAspect="1"/>
          </p:cNvPicPr>
          <p:nvPr userDrawn="1"/>
        </p:nvPicPr>
        <p:blipFill>
          <a:blip r:embed="rId2"/>
          <a:stretch>
            <a:fillRect/>
          </a:stretch>
        </p:blipFill>
        <p:spPr>
          <a:xfrm>
            <a:off x="11058524" y="6445284"/>
            <a:ext cx="812771" cy="268215"/>
          </a:xfrm>
          <a:prstGeom prst="rect">
            <a:avLst/>
          </a:prstGeom>
        </p:spPr>
      </p:pic>
      <p:sp>
        <p:nvSpPr>
          <p:cNvPr id="17"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marL="0" marR="0" lvl="0" indent="0" algn="l" defTabSz="822960" rtl="0" eaLnBrk="1" fontAlgn="auto" latinLnBrk="0" hangingPunct="1">
              <a:lnSpc>
                <a:spcPct val="100000"/>
              </a:lnSpc>
              <a:spcBef>
                <a:spcPts val="3600"/>
              </a:spcBef>
              <a:spcAft>
                <a:spcPts val="0"/>
              </a:spcAft>
              <a:buClrTx/>
              <a:buSzTx/>
              <a:buFontTx/>
              <a:buNone/>
              <a:tabLst/>
              <a:defRPr/>
            </a:pPr>
            <a:endParaRPr kumimoji="0" lang="en-US" sz="2800" b="0" i="0" u="none" strike="noStrike" kern="1200" cap="all" spc="-168" normalizeH="0" baseline="17857" noProof="0" dirty="0">
              <a:ln>
                <a:noFill/>
              </a:ln>
              <a:solidFill>
                <a:srgbClr val="000000"/>
              </a:solidFill>
              <a:effectLst/>
              <a:uLnTx/>
              <a:uFillTx/>
              <a:latin typeface="Arial Narrow"/>
              <a:sym typeface="Arial Narrow"/>
            </a:endParaRPr>
          </a:p>
        </p:txBody>
      </p:sp>
      <p:sp>
        <p:nvSpPr>
          <p:cNvPr id="22"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Page title</a:t>
            </a:r>
            <a:endParaRPr lang="en-GB" dirty="0"/>
          </a:p>
        </p:txBody>
      </p:sp>
      <p:sp>
        <p:nvSpPr>
          <p:cNvPr id="30" name="Content Placeholder 2"/>
          <p:cNvSpPr>
            <a:spLocks noGrp="1"/>
          </p:cNvSpPr>
          <p:nvPr>
            <p:ph idx="19" hasCustomPrompt="1"/>
          </p:nvPr>
        </p:nvSpPr>
        <p:spPr>
          <a:xfrm>
            <a:off x="806824" y="2103444"/>
            <a:ext cx="3267235" cy="448637"/>
          </a:xfrm>
        </p:spPr>
        <p:txBody>
          <a:bodyPr lIns="0" bIns="0" anchor="b" anchorCtr="0">
            <a:normAutofit/>
          </a:bodyPr>
          <a:lstStyle>
            <a:lvl1pPr marL="0" marR="0" indent="0" algn="l" defTabSz="914400" rtl="0" eaLnBrk="1" fontAlgn="auto" latinLnBrk="0" hangingPunct="1">
              <a:lnSpc>
                <a:spcPct val="70000"/>
              </a:lnSpc>
              <a:spcBef>
                <a:spcPts val="1000"/>
              </a:spcBef>
              <a:spcAft>
                <a:spcPts val="0"/>
              </a:spcAft>
              <a:buClrTx/>
              <a:buSzTx/>
              <a:buFont typeface="Arial" panose="020B0604020202020204" pitchFamily="34" charset="0"/>
              <a:buNone/>
              <a:tabLst/>
              <a:defRPr lang="en-US" sz="16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
        <p:nvSpPr>
          <p:cNvPr id="32" name="Content Placeholder 2"/>
          <p:cNvSpPr>
            <a:spLocks noGrp="1"/>
          </p:cNvSpPr>
          <p:nvPr>
            <p:ph idx="21" hasCustomPrompt="1"/>
          </p:nvPr>
        </p:nvSpPr>
        <p:spPr>
          <a:xfrm>
            <a:off x="4399541" y="2111718"/>
            <a:ext cx="3267235" cy="448637"/>
          </a:xfrm>
        </p:spPr>
        <p:txBody>
          <a:bodyPr vert="horz" lIns="0" tIns="45720" rIns="91440" bIns="0" rtlCol="0" anchor="b" anchorCtr="0">
            <a:normAutofit/>
          </a:bodyPr>
          <a:lstStyle>
            <a:lvl1pPr>
              <a:defRPr lang="en-US" sz="1600" b="1" cap="all" baseline="0" dirty="0" smtClean="0">
                <a:solidFill>
                  <a:srgbClr val="DF411C"/>
                </a:solidFill>
                <a:latin typeface="+mj-lt"/>
                <a:ea typeface="Arial" charset="0"/>
                <a:cs typeface="Arial" charset="0"/>
              </a:defRPr>
            </a:lvl1pPr>
          </a:lstStyle>
          <a:p>
            <a:pPr marL="0" marR="0" lvl="0" indent="0" algn="ctr" fontAlgn="auto">
              <a:spcAft>
                <a:spcPts val="0"/>
              </a:spcAft>
              <a:buClrTx/>
              <a:buSzTx/>
              <a:buNone/>
              <a:tabLst/>
            </a:pPr>
            <a:r>
              <a:rPr lang="en-US" dirty="0" smtClean="0"/>
              <a:t>Insert text here</a:t>
            </a:r>
          </a:p>
        </p:txBody>
      </p:sp>
      <p:sp>
        <p:nvSpPr>
          <p:cNvPr id="34" name="Content Placeholder 2"/>
          <p:cNvSpPr>
            <a:spLocks noGrp="1"/>
          </p:cNvSpPr>
          <p:nvPr>
            <p:ph idx="23" hasCustomPrompt="1"/>
          </p:nvPr>
        </p:nvSpPr>
        <p:spPr>
          <a:xfrm>
            <a:off x="8086565" y="2119992"/>
            <a:ext cx="3267235" cy="448637"/>
          </a:xfrm>
        </p:spPr>
        <p:txBody>
          <a:bodyPr vert="horz" lIns="0" tIns="45720" rIns="91440" bIns="0" rtlCol="0" anchor="b" anchorCtr="0">
            <a:normAutofit/>
          </a:bodyPr>
          <a:lstStyle>
            <a:lvl1pPr>
              <a:defRPr lang="en-US" sz="1600" b="1" cap="all" baseline="0" dirty="0" smtClean="0">
                <a:solidFill>
                  <a:srgbClr val="DF411C"/>
                </a:solidFill>
                <a:latin typeface="+mj-lt"/>
                <a:ea typeface="Arial" charset="0"/>
                <a:cs typeface="Arial" charset="0"/>
              </a:defRPr>
            </a:lvl1pPr>
          </a:lstStyle>
          <a:p>
            <a:pPr marL="0" marR="0" lvl="0" indent="0" algn="ctr" fontAlgn="auto">
              <a:spcAft>
                <a:spcPts val="0"/>
              </a:spcAft>
              <a:buClrTx/>
              <a:buSzTx/>
              <a:buNone/>
              <a:tabLst/>
            </a:pPr>
            <a:r>
              <a:rPr lang="en-US" dirty="0" smtClean="0"/>
              <a:t>Insert text here</a:t>
            </a:r>
          </a:p>
        </p:txBody>
      </p:sp>
      <p:sp>
        <p:nvSpPr>
          <p:cNvPr id="19" name="Content Placeholder 2"/>
          <p:cNvSpPr>
            <a:spLocks noGrp="1"/>
          </p:cNvSpPr>
          <p:nvPr>
            <p:ph idx="13" hasCustomPrompt="1"/>
          </p:nvPr>
        </p:nvSpPr>
        <p:spPr>
          <a:xfrm>
            <a:off x="806824" y="2560355"/>
            <a:ext cx="3267235" cy="1578894"/>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400">
                <a:solidFill>
                  <a:schemeClr val="tx1"/>
                </a:solidFill>
              </a:defRPr>
            </a:lvl2pPr>
            <a:lvl3pPr marL="914400" indent="0" algn="l">
              <a:buClr>
                <a:srgbClr val="81ADB5"/>
              </a:buClr>
              <a:buFontTx/>
              <a:buNone/>
              <a:defRPr sz="1200">
                <a:solidFill>
                  <a:schemeClr val="tx1"/>
                </a:solidFill>
              </a:defRPr>
            </a:lvl3pPr>
            <a:lvl4pPr marL="1371600" indent="0" algn="l">
              <a:buFontTx/>
              <a:buNone/>
              <a:defRPr sz="1200">
                <a:solidFill>
                  <a:schemeClr val="tx1"/>
                </a:solidFill>
              </a:defRPr>
            </a:lvl4pPr>
            <a:lvl5pPr marL="1828800" indent="0" algn="l">
              <a:buFontTx/>
              <a:buNone/>
              <a:defRPr sz="1200">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p:txBody>
      </p:sp>
      <p:sp>
        <p:nvSpPr>
          <p:cNvPr id="24" name="Content Placeholder 2"/>
          <p:cNvSpPr>
            <a:spLocks noGrp="1"/>
          </p:cNvSpPr>
          <p:nvPr>
            <p:ph idx="24" hasCustomPrompt="1"/>
          </p:nvPr>
        </p:nvSpPr>
        <p:spPr>
          <a:xfrm>
            <a:off x="4399541" y="2575061"/>
            <a:ext cx="3267235" cy="1578894"/>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400">
                <a:solidFill>
                  <a:schemeClr val="tx1"/>
                </a:solidFill>
              </a:defRPr>
            </a:lvl2pPr>
            <a:lvl3pPr marL="914400" indent="0" algn="l">
              <a:buClr>
                <a:srgbClr val="81ADB5"/>
              </a:buClr>
              <a:buFontTx/>
              <a:buNone/>
              <a:defRPr sz="1200">
                <a:solidFill>
                  <a:schemeClr val="tx1"/>
                </a:solidFill>
              </a:defRPr>
            </a:lvl3pPr>
            <a:lvl4pPr marL="1371600" indent="0" algn="l">
              <a:buFontTx/>
              <a:buNone/>
              <a:defRPr sz="1200">
                <a:solidFill>
                  <a:schemeClr val="tx1"/>
                </a:solidFill>
              </a:defRPr>
            </a:lvl4pPr>
            <a:lvl5pPr marL="1828800" indent="0" algn="l">
              <a:buFontTx/>
              <a:buNone/>
              <a:defRPr sz="1200">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p:txBody>
      </p:sp>
      <p:sp>
        <p:nvSpPr>
          <p:cNvPr id="26" name="Content Placeholder 2"/>
          <p:cNvSpPr>
            <a:spLocks noGrp="1"/>
          </p:cNvSpPr>
          <p:nvPr>
            <p:ph idx="25" hasCustomPrompt="1"/>
          </p:nvPr>
        </p:nvSpPr>
        <p:spPr>
          <a:xfrm>
            <a:off x="8093355" y="2586006"/>
            <a:ext cx="3267235" cy="1578894"/>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400">
                <a:solidFill>
                  <a:schemeClr val="tx1"/>
                </a:solidFill>
              </a:defRPr>
            </a:lvl2pPr>
            <a:lvl3pPr marL="914400" indent="0" algn="l">
              <a:buClr>
                <a:srgbClr val="81ADB5"/>
              </a:buClr>
              <a:buFontTx/>
              <a:buNone/>
              <a:defRPr sz="1200">
                <a:solidFill>
                  <a:schemeClr val="tx1"/>
                </a:solidFill>
              </a:defRPr>
            </a:lvl3pPr>
            <a:lvl4pPr marL="1371600" indent="0" algn="l">
              <a:buFontTx/>
              <a:buNone/>
              <a:defRPr sz="1200">
                <a:solidFill>
                  <a:schemeClr val="tx1"/>
                </a:solidFill>
              </a:defRPr>
            </a:lvl4pPr>
            <a:lvl5pPr marL="1828800" indent="0" algn="l">
              <a:buFontTx/>
              <a:buNone/>
              <a:defRPr sz="1200">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p:txBody>
      </p:sp>
    </p:spTree>
    <p:extLst>
      <p:ext uri="{BB962C8B-B14F-4D97-AF65-F5344CB8AC3E}">
        <p14:creationId xmlns:p14="http://schemas.microsoft.com/office/powerpoint/2010/main" val="2848515488"/>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Retail success story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5334" r="39414"/>
          <a:stretch/>
        </p:blipFill>
        <p:spPr>
          <a:xfrm>
            <a:off x="0" y="0"/>
            <a:ext cx="4461165" cy="6858000"/>
          </a:xfrm>
          <a:prstGeom prst="rect">
            <a:avLst/>
          </a:prstGeom>
        </p:spPr>
      </p:pic>
      <p:sp>
        <p:nvSpPr>
          <p:cNvPr id="9" name="Rectangle 8"/>
          <p:cNvSpPr/>
          <p:nvPr userDrawn="1"/>
        </p:nvSpPr>
        <p:spPr>
          <a:xfrm>
            <a:off x="0"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sp>
        <p:nvSpPr>
          <p:cNvPr id="5" name="Slide Number Placeholder 4"/>
          <p:cNvSpPr>
            <a:spLocks noGrp="1"/>
          </p:cNvSpPr>
          <p:nvPr>
            <p:ph type="sldNum" sz="quarter" idx="12"/>
          </p:nvPr>
        </p:nvSpPr>
        <p:spPr>
          <a:xfrm>
            <a:off x="225878" y="6352745"/>
            <a:ext cx="2743200" cy="365125"/>
          </a:xfrm>
        </p:spPr>
        <p:txBody>
          <a:bodyPr/>
          <a:lstStyle>
            <a:lvl1pPr algn="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6454078-FBCE-4758-9F4C-1C7F78520755}" type="slidenum">
              <a:rPr kumimoji="0" lang="en-GB" sz="1200" b="0" i="0" u="none" strike="noStrike" kern="1200" cap="none" spc="0" normalizeH="0" baseline="0" noProof="0" smtClean="0">
                <a:ln>
                  <a:noFill/>
                </a:ln>
                <a:solidFill>
                  <a:srgbClr val="000000">
                    <a:tint val="75000"/>
                  </a:srgb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pic>
        <p:nvPicPr>
          <p:cNvPr id="13" name="Picture 12"/>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4111019865"/>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Retail success story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2261" r="23943"/>
          <a:stretch/>
        </p:blipFill>
        <p:spPr>
          <a:xfrm>
            <a:off x="-41564" y="0"/>
            <a:ext cx="4513886" cy="6858000"/>
          </a:xfrm>
          <a:prstGeom prst="rect">
            <a:avLst/>
          </a:prstGeom>
        </p:spPr>
      </p:pic>
      <p:sp>
        <p:nvSpPr>
          <p:cNvPr id="9" name="Rectangle 8"/>
          <p:cNvSpPr/>
          <p:nvPr userDrawn="1"/>
        </p:nvSpPr>
        <p:spPr>
          <a:xfrm>
            <a:off x="-48740"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06454078-FBCE-4758-9F4C-1C7F78520755}" type="slidenum">
              <a:rPr kumimoji="0" lang="en-GB" sz="1200" b="0" i="0" u="none" strike="noStrike" kern="1200" cap="none" spc="0" normalizeH="0" baseline="0" noProof="0" smtClean="0">
                <a:ln>
                  <a:noFill/>
                </a:ln>
                <a:solidFill>
                  <a:srgbClr val="000000">
                    <a:tint val="75000"/>
                  </a:srgb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548426536"/>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ayments success story 1">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l="34312" t="8001" r="31509" b="308"/>
          <a:stretch/>
        </p:blipFill>
        <p:spPr>
          <a:xfrm>
            <a:off x="1307" y="8164"/>
            <a:ext cx="3829969" cy="6849836"/>
          </a:xfrm>
          <a:prstGeom prst="rect">
            <a:avLst/>
          </a:prstGeom>
        </p:spPr>
      </p:pic>
      <p:sp>
        <p:nvSpPr>
          <p:cNvPr id="9" name="Rectangle 8"/>
          <p:cNvSpPr/>
          <p:nvPr userDrawn="1"/>
        </p:nvSpPr>
        <p:spPr>
          <a:xfrm>
            <a:off x="-1414"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4" name="Footer Placeholder 3"/>
          <p:cNvSpPr>
            <a:spLocks noGrp="1"/>
          </p:cNvSpPr>
          <p:nvPr>
            <p:ph type="ftr" sz="quarter" idx="11"/>
          </p:nvPr>
        </p:nvSpPr>
        <p:spPr>
          <a:xfrm>
            <a:off x="4038600" y="6356362"/>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sp>
        <p:nvSpPr>
          <p:cNvPr id="15"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06454078-FBCE-4758-9F4C-1C7F78520755}" type="slidenum">
              <a:rPr kumimoji="0" lang="en-GB" sz="1200" b="0" i="0" u="none" strike="noStrike" kern="1200" cap="none" spc="0" normalizeH="0" baseline="0" noProof="0" smtClean="0">
                <a:ln>
                  <a:noFill/>
                </a:ln>
                <a:solidFill>
                  <a:srgbClr val="000000">
                    <a:tint val="75000"/>
                  </a:srgb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pic>
        <p:nvPicPr>
          <p:cNvPr id="16" name="Picture 15"/>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1931206425"/>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ayments success story 2">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46455" r="14816"/>
          <a:stretch/>
        </p:blipFill>
        <p:spPr>
          <a:xfrm>
            <a:off x="-1" y="0"/>
            <a:ext cx="3984107" cy="6858000"/>
          </a:xfrm>
          <a:prstGeom prst="rect">
            <a:avLst/>
          </a:prstGeom>
        </p:spPr>
      </p:pic>
      <p:sp>
        <p:nvSpPr>
          <p:cNvPr id="9" name="Rectangle 8"/>
          <p:cNvSpPr/>
          <p:nvPr userDrawn="1"/>
        </p:nvSpPr>
        <p:spPr>
          <a:xfrm>
            <a:off x="-27214"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06454078-FBCE-4758-9F4C-1C7F78520755}" type="slidenum">
              <a:rPr kumimoji="0" lang="en-GB" sz="1200" b="0" i="0" u="none" strike="noStrike" kern="1200" cap="none" spc="0" normalizeH="0" baseline="0" noProof="0" smtClean="0">
                <a:ln>
                  <a:noFill/>
                </a:ln>
                <a:solidFill>
                  <a:srgbClr val="000000">
                    <a:tint val="75000"/>
                  </a:srgb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1978639700"/>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sset &amp; Wealth Management Success Story">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1140" r="27729"/>
          <a:stretch/>
        </p:blipFill>
        <p:spPr>
          <a:xfrm>
            <a:off x="0" y="0"/>
            <a:ext cx="4231178" cy="6858000"/>
          </a:xfrm>
          <a:prstGeom prst="rect">
            <a:avLst/>
          </a:prstGeom>
        </p:spPr>
      </p:pic>
      <p:sp>
        <p:nvSpPr>
          <p:cNvPr id="9" name="Rectangle 8"/>
          <p:cNvSpPr/>
          <p:nvPr userDrawn="1"/>
        </p:nvSpPr>
        <p:spPr>
          <a:xfrm>
            <a:off x="-27958" y="-1"/>
            <a:ext cx="4697682" cy="6858001"/>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06454078-FBCE-4758-9F4C-1C7F78520755}" type="slidenum">
              <a:rPr kumimoji="0" lang="en-GB" sz="1200" b="0" i="0" u="none" strike="noStrike" kern="1200" cap="none" spc="0" normalizeH="0" baseline="0" noProof="0" smtClean="0">
                <a:ln>
                  <a:noFill/>
                </a:ln>
                <a:solidFill>
                  <a:srgbClr val="000000">
                    <a:tint val="75000"/>
                  </a:srgb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296115340"/>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anking success story">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51334" r="7453"/>
          <a:stretch/>
        </p:blipFill>
        <p:spPr>
          <a:xfrm>
            <a:off x="-8313" y="0"/>
            <a:ext cx="4239492" cy="6858000"/>
          </a:xfrm>
          <a:prstGeom prst="rect">
            <a:avLst/>
          </a:prstGeom>
        </p:spPr>
      </p:pic>
      <p:sp>
        <p:nvSpPr>
          <p:cNvPr id="9" name="Rectangle 8"/>
          <p:cNvSpPr/>
          <p:nvPr userDrawn="1"/>
        </p:nvSpPr>
        <p:spPr>
          <a:xfrm>
            <a:off x="-32115"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06454078-FBCE-4758-9F4C-1C7F78520755}" type="slidenum">
              <a:rPr kumimoji="0" lang="en-GB" sz="1200" b="0" i="0" u="none" strike="noStrike" kern="1200" cap="none" spc="0" normalizeH="0" baseline="0" noProof="0" smtClean="0">
                <a:ln>
                  <a:noFill/>
                </a:ln>
                <a:solidFill>
                  <a:srgbClr val="000000">
                    <a:tint val="75000"/>
                  </a:srgb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2195112754"/>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nsurance success story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37908" r="22819"/>
          <a:stretch/>
        </p:blipFill>
        <p:spPr>
          <a:xfrm>
            <a:off x="-1" y="0"/>
            <a:ext cx="4039985" cy="6858000"/>
          </a:xfrm>
          <a:prstGeom prst="rect">
            <a:avLst/>
          </a:prstGeom>
        </p:spPr>
      </p:pic>
      <p:sp>
        <p:nvSpPr>
          <p:cNvPr id="9" name="Rectangle 8"/>
          <p:cNvSpPr/>
          <p:nvPr userDrawn="1"/>
        </p:nvSpPr>
        <p:spPr>
          <a:xfrm>
            <a:off x="-2" y="0"/>
            <a:ext cx="4368833"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06454078-FBCE-4758-9F4C-1C7F78520755}" type="slidenum">
              <a:rPr kumimoji="0" lang="en-GB" sz="1200" b="0" i="0" u="none" strike="noStrike" kern="1200" cap="none" spc="0" normalizeH="0" baseline="0" noProof="0" smtClean="0">
                <a:ln>
                  <a:noFill/>
                </a:ln>
                <a:solidFill>
                  <a:srgbClr val="000000">
                    <a:tint val="75000"/>
                  </a:srgb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1755941813"/>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nsurance success story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6595" r="24213"/>
          <a:stretch/>
        </p:blipFill>
        <p:spPr>
          <a:xfrm>
            <a:off x="0" y="0"/>
            <a:ext cx="4031673" cy="6858000"/>
          </a:xfrm>
          <a:prstGeom prst="rect">
            <a:avLst/>
          </a:prstGeom>
        </p:spPr>
      </p:pic>
      <p:sp>
        <p:nvSpPr>
          <p:cNvPr id="9" name="Rectangle 8"/>
          <p:cNvSpPr/>
          <p:nvPr userDrawn="1"/>
        </p:nvSpPr>
        <p:spPr>
          <a:xfrm>
            <a:off x="-27958" y="-1"/>
            <a:ext cx="4697682" cy="6858001"/>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06454078-FBCE-4758-9F4C-1C7F78520755}" type="slidenum">
              <a:rPr kumimoji="0" lang="en-GB" sz="1200" b="0" i="0" u="none" strike="noStrike" kern="1200" cap="none" spc="0" normalizeH="0" baseline="0" noProof="0" smtClean="0">
                <a:ln>
                  <a:noFill/>
                </a:ln>
                <a:solidFill>
                  <a:srgbClr val="000000">
                    <a:tint val="75000"/>
                  </a:srgb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426332182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A19FAAB-2CB1-4728-B403-E1FC09FAA224}" type="datetimeFigureOut">
              <a:rPr lang="en-US" smtClean="0"/>
              <a:t>3/8/2019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8FC9B7-BE02-430F-B471-7382C764BEB9}" type="slidenum">
              <a:rPr lang="en-US" smtClean="0"/>
              <a:t>‹#›</a:t>
            </a:fld>
            <a:endParaRPr lang="en-US"/>
          </a:p>
        </p:txBody>
      </p:sp>
    </p:spTree>
    <p:extLst>
      <p:ext uri="{BB962C8B-B14F-4D97-AF65-F5344CB8AC3E}">
        <p14:creationId xmlns:p14="http://schemas.microsoft.com/office/powerpoint/2010/main" val="285355140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37953" r="21239"/>
          <a:stretch/>
        </p:blipFill>
        <p:spPr>
          <a:xfrm>
            <a:off x="-1" y="0"/>
            <a:ext cx="4197927" cy="6858000"/>
          </a:xfrm>
          <a:prstGeom prst="rect">
            <a:avLst/>
          </a:prstGeom>
        </p:spPr>
      </p:pic>
      <p:sp>
        <p:nvSpPr>
          <p:cNvPr id="9" name="Rectangle 8"/>
          <p:cNvSpPr/>
          <p:nvPr userDrawn="1"/>
        </p:nvSpPr>
        <p:spPr>
          <a:xfrm>
            <a:off x="-1" y="0"/>
            <a:ext cx="4447804"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06454078-FBCE-4758-9F4C-1C7F78520755}" type="slidenum">
              <a:rPr kumimoji="0" lang="en-GB" sz="1200" b="0" i="0" u="none" strike="noStrike" kern="1200" cap="none" spc="0" normalizeH="0" baseline="0" noProof="0" smtClean="0">
                <a:ln>
                  <a:noFill/>
                </a:ln>
                <a:solidFill>
                  <a:srgbClr val="000000">
                    <a:tint val="75000"/>
                  </a:srgb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1157695387"/>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MT Success story 1">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28294" r="26548"/>
          <a:stretch/>
        </p:blipFill>
        <p:spPr>
          <a:xfrm>
            <a:off x="-24938" y="0"/>
            <a:ext cx="4164676" cy="6858000"/>
          </a:xfrm>
          <a:prstGeom prst="rect">
            <a:avLst/>
          </a:prstGeom>
        </p:spPr>
      </p:pic>
      <p:sp>
        <p:nvSpPr>
          <p:cNvPr id="9" name="Rectangle 8"/>
          <p:cNvSpPr/>
          <p:nvPr userDrawn="1"/>
        </p:nvSpPr>
        <p:spPr>
          <a:xfrm>
            <a:off x="-24938" y="-1"/>
            <a:ext cx="4697682" cy="6858001"/>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06454078-FBCE-4758-9F4C-1C7F78520755}" type="slidenum">
              <a:rPr kumimoji="0" lang="en-GB" sz="1200" b="0" i="0" u="none" strike="noStrike" kern="1200" cap="none" spc="0" normalizeH="0" baseline="0" noProof="0" smtClean="0">
                <a:ln>
                  <a:noFill/>
                </a:ln>
                <a:solidFill>
                  <a:srgbClr val="000000">
                    <a:tint val="75000"/>
                  </a:srgb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4256587379"/>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MT Success story 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r="57589"/>
          <a:stretch/>
        </p:blipFill>
        <p:spPr>
          <a:xfrm>
            <a:off x="-24939" y="0"/>
            <a:ext cx="4147903" cy="6858000"/>
          </a:xfrm>
          <a:prstGeom prst="rect">
            <a:avLst/>
          </a:prstGeom>
        </p:spPr>
      </p:pic>
      <p:sp>
        <p:nvSpPr>
          <p:cNvPr id="9" name="Rectangle 8"/>
          <p:cNvSpPr/>
          <p:nvPr userDrawn="1"/>
        </p:nvSpPr>
        <p:spPr>
          <a:xfrm>
            <a:off x="-40428"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06454078-FBCE-4758-9F4C-1C7F78520755}" type="slidenum">
              <a:rPr kumimoji="0" lang="en-GB" sz="1200" b="0" i="0" u="none" strike="noStrike" kern="1200" cap="none" spc="0" normalizeH="0" baseline="0" noProof="0" smtClean="0">
                <a:ln>
                  <a:noFill/>
                </a:ln>
                <a:solidFill>
                  <a:srgbClr val="000000">
                    <a:tint val="75000"/>
                  </a:srgb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359693748"/>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MT Success story 3">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42942" t="31284" r="28561"/>
          <a:stretch/>
        </p:blipFill>
        <p:spPr>
          <a:xfrm>
            <a:off x="0" y="0"/>
            <a:ext cx="4139738" cy="6654985"/>
          </a:xfrm>
          <a:prstGeom prst="rect">
            <a:avLst/>
          </a:prstGeom>
        </p:spPr>
      </p:pic>
      <p:sp>
        <p:nvSpPr>
          <p:cNvPr id="9" name="Rectangle 8"/>
          <p:cNvSpPr/>
          <p:nvPr userDrawn="1"/>
        </p:nvSpPr>
        <p:spPr>
          <a:xfrm>
            <a:off x="0" y="0"/>
            <a:ext cx="4669724"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06454078-FBCE-4758-9F4C-1C7F78520755}" type="slidenum">
              <a:rPr kumimoji="0" lang="en-GB" sz="1200" b="0" i="0" u="none" strike="noStrike" kern="1200" cap="none" spc="0" normalizeH="0" baseline="0" noProof="0" smtClean="0">
                <a:ln>
                  <a:noFill/>
                </a:ln>
                <a:solidFill>
                  <a:srgbClr val="000000">
                    <a:tint val="75000"/>
                  </a:srgb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2015156268"/>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Real Estate_Success story 1">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rgbClr val="000000">
                    <a:tint val="75000"/>
                  </a:srgbClr>
                </a:solidFill>
                <a:effectLst/>
                <a:uLnTx/>
                <a:uFillTx/>
                <a:latin typeface="Arial"/>
                <a:ea typeface="+mn-ea"/>
                <a:cs typeface="+mn-cs"/>
              </a:rPr>
              <a:t>‹#›</a:t>
            </a:r>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l="31460" r="25218"/>
          <a:stretch/>
        </p:blipFill>
        <p:spPr>
          <a:xfrm>
            <a:off x="-17755" y="0"/>
            <a:ext cx="4451210" cy="6858000"/>
          </a:xfrm>
          <a:prstGeom prst="rect">
            <a:avLst/>
          </a:prstGeom>
        </p:spPr>
      </p:pic>
      <p:sp>
        <p:nvSpPr>
          <p:cNvPr id="14" name="Rectangle 13"/>
          <p:cNvSpPr/>
          <p:nvPr userDrawn="1"/>
        </p:nvSpPr>
        <p:spPr>
          <a:xfrm>
            <a:off x="-27710" y="0"/>
            <a:ext cx="4461165"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Footer Placeholder 3"/>
          <p:cNvSpPr>
            <a:spLocks noGrp="1"/>
          </p:cNvSpPr>
          <p:nvPr>
            <p:ph type="ftr" sz="quarter" idx="11"/>
          </p:nvPr>
        </p:nvSpPr>
        <p:spPr>
          <a:xfrm>
            <a:off x="4038600" y="6356362"/>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sp>
        <p:nvSpPr>
          <p:cNvPr id="16"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06454078-FBCE-4758-9F4C-1C7F78520755}" type="slidenum">
              <a:rPr kumimoji="0" lang="en-GB" sz="1200" b="0" i="0" u="none" strike="noStrike" kern="1200" cap="none" spc="0" normalizeH="0" baseline="0" noProof="0" smtClean="0">
                <a:ln>
                  <a:noFill/>
                </a:ln>
                <a:solidFill>
                  <a:srgbClr val="000000">
                    <a:tint val="75000"/>
                  </a:srgb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pic>
        <p:nvPicPr>
          <p:cNvPr id="17" name="Picture 16"/>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1922735948"/>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Misc - success story ">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06454078-FBCE-4758-9F4C-1C7F78520755}" type="slidenum">
              <a:rPr kumimoji="0" lang="en-GB" sz="1200" b="0" i="0" u="none" strike="noStrike" kern="1200" cap="none" spc="0" normalizeH="0" baseline="0" noProof="0" smtClean="0">
                <a:ln>
                  <a:noFill/>
                </a:ln>
                <a:solidFill>
                  <a:srgbClr val="000000">
                    <a:tint val="75000"/>
                  </a:srgb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pic>
        <p:nvPicPr>
          <p:cNvPr id="14" name="Picture 13"/>
          <p:cNvPicPr>
            <a:picLocks noChangeAspect="1"/>
          </p:cNvPicPr>
          <p:nvPr userDrawn="1"/>
        </p:nvPicPr>
        <p:blipFill>
          <a:blip r:embed="rId2"/>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2767697469"/>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8" name="TextBox 19"/>
          <p:cNvSpPr txBox="1"/>
          <p:nvPr/>
        </p:nvSpPr>
        <p:spPr>
          <a:xfrm>
            <a:off x="4862147" y="322509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1DA2AA2-429F-44A3-8B4B-2F1B3950F5A7}" type="slidenum">
              <a:rPr kumimoji="0" lang="en-GB" sz="2000" b="0" i="0" u="none" strike="noStrike" kern="1200" cap="none" spc="0" normalizeH="0" baseline="0" noProof="0" smtClean="0">
                <a:ln>
                  <a:noFill/>
                </a:ln>
                <a:solidFill>
                  <a:srgbClr val="FFFFFF"/>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2000" b="0" i="0" u="none" strike="noStrike" kern="1200" cap="none" spc="0" normalizeH="0" baseline="0" noProof="0" dirty="0">
              <a:ln>
                <a:noFill/>
              </a:ln>
              <a:solidFill>
                <a:srgbClr val="FFFFFF"/>
              </a:solidFill>
              <a:effectLst/>
              <a:uLnTx/>
              <a:uFillTx/>
              <a:latin typeface="Arial"/>
              <a:ea typeface="+mn-ea"/>
              <a:cs typeface="+mn-cs"/>
            </a:endParaRPr>
          </a:p>
        </p:txBody>
      </p:sp>
      <p:sp>
        <p:nvSpPr>
          <p:cNvPr id="9" name="Title 1"/>
          <p:cNvSpPr>
            <a:spLocks noGrp="1"/>
          </p:cNvSpPr>
          <p:nvPr>
            <p:ph type="title" hasCustomPrompt="1"/>
          </p:nvPr>
        </p:nvSpPr>
        <p:spPr>
          <a:xfrm>
            <a:off x="3206888" y="2379387"/>
            <a:ext cx="7421880" cy="594213"/>
          </a:xfrm>
        </p:spPr>
        <p:txBody>
          <a:bodyPr wrap="square" lIns="0" tIns="0" rIns="0" bIns="0" anchor="t" anchorCtr="0">
            <a:normAutofit/>
          </a:bodyPr>
          <a:lstStyle>
            <a:lvl1pPr marL="0" algn="r" defTabSz="914400" rtl="0" eaLnBrk="1" latinLnBrk="0" hangingPunct="1">
              <a:lnSpc>
                <a:spcPct val="70000"/>
              </a:lnSpc>
              <a:spcBef>
                <a:spcPct val="0"/>
              </a:spcBef>
              <a:buNone/>
              <a:defRPr lang="en-GB" sz="4800" b="1" kern="1200" cap="none" baseline="0" dirty="0">
                <a:solidFill>
                  <a:srgbClr val="000000"/>
                </a:solidFill>
                <a:latin typeface="Arial Narrow" charset="0"/>
                <a:ea typeface="Arial Narrow" charset="0"/>
                <a:cs typeface="Arial Narrow" charset="0"/>
              </a:defRPr>
            </a:lvl1pPr>
          </a:lstStyle>
          <a:p>
            <a:r>
              <a:rPr lang="en-US" dirty="0" smtClean="0"/>
              <a:t>THANK YOU</a:t>
            </a:r>
            <a:endParaRPr lang="en-GB" dirty="0"/>
          </a:p>
        </p:txBody>
      </p:sp>
      <p:sp>
        <p:nvSpPr>
          <p:cNvPr id="4" name="Content Placeholder 2"/>
          <p:cNvSpPr>
            <a:spLocks noGrp="1"/>
          </p:cNvSpPr>
          <p:nvPr>
            <p:ph idx="20" hasCustomPrompt="1"/>
          </p:nvPr>
        </p:nvSpPr>
        <p:spPr>
          <a:xfrm>
            <a:off x="5590243" y="4671588"/>
            <a:ext cx="5038525" cy="216152"/>
          </a:xfrm>
        </p:spPr>
        <p:txBody>
          <a:bodyPr lIns="0" tIns="0" rIns="0" bIns="0"/>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rgbClr val="000000"/>
                </a:solidFill>
                <a:latin typeface="+mn-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+ 00 000 000 000</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5" name="Content Placeholder 2"/>
          <p:cNvSpPr>
            <a:spLocks noGrp="1"/>
          </p:cNvSpPr>
          <p:nvPr>
            <p:ph idx="21" hasCustomPrompt="1"/>
          </p:nvPr>
        </p:nvSpPr>
        <p:spPr>
          <a:xfrm>
            <a:off x="5590244" y="3532872"/>
            <a:ext cx="5038524" cy="448637"/>
          </a:xfrm>
        </p:spPr>
        <p:txBody>
          <a:bodyPr lIns="0" tIns="0" rIns="0" bIns="0" anchor="b" anchorCtr="0">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Name surname</a:t>
            </a:r>
          </a:p>
        </p:txBody>
      </p:sp>
      <p:sp>
        <p:nvSpPr>
          <p:cNvPr id="6" name="Content Placeholder 2"/>
          <p:cNvSpPr>
            <a:spLocks noGrp="1"/>
          </p:cNvSpPr>
          <p:nvPr>
            <p:ph idx="22" hasCustomPrompt="1"/>
          </p:nvPr>
        </p:nvSpPr>
        <p:spPr>
          <a:xfrm>
            <a:off x="5590244" y="4888429"/>
            <a:ext cx="5020417" cy="290153"/>
          </a:xfrm>
        </p:spPr>
        <p:txBody>
          <a:bodyPr lIns="0" tIns="0" rIns="0" bIns="0"/>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name.surname@endava.com</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7" name="Content Placeholder 2"/>
          <p:cNvSpPr>
            <a:spLocks noGrp="1"/>
          </p:cNvSpPr>
          <p:nvPr>
            <p:ph idx="23" hasCustomPrompt="1"/>
          </p:nvPr>
        </p:nvSpPr>
        <p:spPr>
          <a:xfrm>
            <a:off x="5590244" y="3981510"/>
            <a:ext cx="5038524" cy="210246"/>
          </a:xfrm>
        </p:spPr>
        <p:txBody>
          <a:bodyPr lIns="0" tIns="0" rIns="0" bIns="0" anchor="b" anchorCtr="0">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1" kern="1200" cap="all" baseline="0" dirty="0" smtClean="0">
                <a:solidFill>
                  <a:schemeClr val="tx1"/>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Job title</a:t>
            </a:r>
          </a:p>
        </p:txBody>
      </p:sp>
    </p:spTree>
    <p:extLst>
      <p:ext uri="{BB962C8B-B14F-4D97-AF65-F5344CB8AC3E}">
        <p14:creationId xmlns:p14="http://schemas.microsoft.com/office/powerpoint/2010/main" val="1541321685"/>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1DA2AA2-429F-44A3-8B4B-2F1B3950F5A7}" type="slidenum">
              <a:rPr kumimoji="0" lang="en-GB" sz="2000" b="0" i="0" u="none" strike="noStrike" kern="1200" cap="none" spc="0" normalizeH="0" baseline="0" noProof="0" smtClean="0">
                <a:ln>
                  <a:noFill/>
                </a:ln>
                <a:solidFill>
                  <a:srgbClr val="FFFFFF"/>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2000" b="0" i="0" u="none" strike="noStrike" kern="1200" cap="none" spc="0" normalizeH="0" baseline="0" noProof="0" dirty="0">
              <a:ln>
                <a:noFill/>
              </a:ln>
              <a:solidFill>
                <a:srgbClr val="FFFFFF"/>
              </a:solidFill>
              <a:effectLst/>
              <a:uLnTx/>
              <a:uFillTx/>
              <a:latin typeface="Arial"/>
              <a:ea typeface="+mn-ea"/>
              <a:cs typeface="+mn-cs"/>
            </a:endParaRPr>
          </a:p>
        </p:txBody>
      </p:sp>
      <p:sp>
        <p:nvSpPr>
          <p:cNvPr id="9" name="Title 1"/>
          <p:cNvSpPr>
            <a:spLocks noGrp="1"/>
          </p:cNvSpPr>
          <p:nvPr>
            <p:ph type="title" hasCustomPrompt="1"/>
          </p:nvPr>
        </p:nvSpPr>
        <p:spPr>
          <a:xfrm>
            <a:off x="1394460" y="3404110"/>
            <a:ext cx="7254240" cy="1063387"/>
          </a:xfrm>
        </p:spPr>
        <p:txBody>
          <a:bodyPr wrap="square" lIns="0" anchor="b" anchorCtr="0">
            <a:normAutofit/>
          </a:bodyPr>
          <a:lstStyle>
            <a:lvl1pPr marL="0" algn="l" defTabSz="914400" rtl="0" eaLnBrk="1" latinLnBrk="0" hangingPunct="1">
              <a:lnSpc>
                <a:spcPct val="70000"/>
              </a:lnSpc>
              <a:spcBef>
                <a:spcPct val="0"/>
              </a:spcBef>
              <a:buNone/>
              <a:defRPr lang="en-GB" sz="4800" b="1" kern="1200" cap="all" baseline="0" dirty="0">
                <a:solidFill>
                  <a:srgbClr val="000000"/>
                </a:solidFill>
                <a:latin typeface="Arial Narrow" charset="0"/>
                <a:ea typeface="Arial Narrow" charset="0"/>
                <a:cs typeface="Arial Narrow" charset="0"/>
              </a:defRPr>
            </a:lvl1pPr>
          </a:lstStyle>
          <a:p>
            <a:r>
              <a:rPr lang="en-US" dirty="0" smtClean="0"/>
              <a:t>TITLE GOES HERE. It may stretch to two lines.</a:t>
            </a:r>
            <a:endParaRPr lang="en-GB" dirty="0"/>
          </a:p>
        </p:txBody>
      </p:sp>
      <p:sp>
        <p:nvSpPr>
          <p:cNvPr id="11" name="Content Placeholder 2"/>
          <p:cNvSpPr>
            <a:spLocks noGrp="1"/>
          </p:cNvSpPr>
          <p:nvPr>
            <p:ph idx="13" hasCustomPrompt="1"/>
          </p:nvPr>
        </p:nvSpPr>
        <p:spPr>
          <a:xfrm>
            <a:off x="1394460" y="4533900"/>
            <a:ext cx="7254240" cy="1042606"/>
          </a:xfrm>
        </p:spPr>
        <p:txBody>
          <a:bodyPr lIns="0"/>
          <a:lstStyle>
            <a:lvl1pPr marL="342900" marR="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US" sz="2200" b="0" kern="1200" cap="all" baseline="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This is subtitle text it can It can also go to additional lines if necessary. If this goes to multiple lines it looks like this.</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pic>
        <p:nvPicPr>
          <p:cNvPr id="12" name="endava-new-logo.png"/>
          <p:cNvPicPr>
            <a:picLocks noChangeAspect="1"/>
          </p:cNvPicPr>
          <p:nvPr userDrawn="1"/>
        </p:nvPicPr>
        <p:blipFill>
          <a:blip r:embed="rId2">
            <a:extLst/>
          </a:blip>
          <a:stretch>
            <a:fillRect/>
          </a:stretch>
        </p:blipFill>
        <p:spPr>
          <a:xfrm>
            <a:off x="785605" y="1190270"/>
            <a:ext cx="2440870" cy="806337"/>
          </a:xfrm>
          <a:prstGeom prst="rect">
            <a:avLst/>
          </a:prstGeom>
          <a:ln w="12700">
            <a:miter lim="400000"/>
          </a:ln>
        </p:spPr>
      </p:pic>
    </p:spTree>
    <p:extLst>
      <p:ext uri="{BB962C8B-B14F-4D97-AF65-F5344CB8AC3E}">
        <p14:creationId xmlns:p14="http://schemas.microsoft.com/office/powerpoint/2010/main" val="1462488371"/>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8" name="TextBox 19"/>
          <p:cNvSpPr txBox="1"/>
          <p:nvPr/>
        </p:nvSpPr>
        <p:spPr>
          <a:xfrm>
            <a:off x="5337995" y="26655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1DA2AA2-429F-44A3-8B4B-2F1B3950F5A7}" type="slidenum">
              <a:rPr kumimoji="0" lang="en-GB" sz="2000" b="0" i="0" u="none" strike="noStrike" kern="1200" cap="none" spc="0" normalizeH="0" baseline="0" noProof="0" smtClean="0">
                <a:ln>
                  <a:noFill/>
                </a:ln>
                <a:solidFill>
                  <a:srgbClr val="FFFFFF"/>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2000" b="0" i="0" u="none" strike="noStrike" kern="1200" cap="none" spc="0" normalizeH="0" baseline="0" noProof="0" dirty="0">
              <a:ln>
                <a:noFill/>
              </a:ln>
              <a:solidFill>
                <a:srgbClr val="FFFFFF"/>
              </a:solidFill>
              <a:effectLst/>
              <a:uLnTx/>
              <a:uFillTx/>
              <a:latin typeface="Arial"/>
              <a:ea typeface="+mn-ea"/>
              <a:cs typeface="+mn-cs"/>
            </a:endParaRPr>
          </a:p>
        </p:txBody>
      </p:sp>
      <p:sp>
        <p:nvSpPr>
          <p:cNvPr id="9" name="Title 1"/>
          <p:cNvSpPr>
            <a:spLocks noGrp="1"/>
          </p:cNvSpPr>
          <p:nvPr>
            <p:ph type="title" hasCustomPrompt="1"/>
          </p:nvPr>
        </p:nvSpPr>
        <p:spPr>
          <a:xfrm>
            <a:off x="806824" y="996707"/>
            <a:ext cx="4186165" cy="660738"/>
          </a:xfrm>
        </p:spPr>
        <p:txBody>
          <a:bodyPr wrap="square" lIns="0" anchor="t" anchorCtr="0">
            <a:normAutofit/>
          </a:bodyPr>
          <a:lstStyle>
            <a:lvl1pPr marL="0" algn="l" defTabSz="914400" rtl="0" eaLnBrk="1" latinLnBrk="0" hangingPunct="1">
              <a:lnSpc>
                <a:spcPct val="70000"/>
              </a:lnSpc>
              <a:spcBef>
                <a:spcPct val="0"/>
              </a:spcBef>
              <a:buNone/>
              <a:defRPr lang="en-GB" sz="4800" b="1" kern="1200" cap="all" baseline="0" dirty="0">
                <a:solidFill>
                  <a:srgbClr val="000000"/>
                </a:solidFill>
                <a:latin typeface="Arial Narrow" charset="0"/>
                <a:ea typeface="Arial Narrow" charset="0"/>
                <a:cs typeface="Arial Narrow" charset="0"/>
              </a:defRPr>
            </a:lvl1pPr>
          </a:lstStyle>
          <a:p>
            <a:r>
              <a:rPr lang="en-US" dirty="0" smtClean="0"/>
              <a:t>AGENDA</a:t>
            </a:r>
            <a:endParaRPr lang="en-GB" dirty="0"/>
          </a:p>
        </p:txBody>
      </p:sp>
      <p:sp>
        <p:nvSpPr>
          <p:cNvPr id="28"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1DA2AA2-429F-44A3-8B4B-2F1B3950F5A7}" type="slidenum">
              <a:rPr kumimoji="0" lang="en-GB" sz="1200" b="0" i="0" u="none" strike="noStrike" kern="1200" cap="none" spc="0" normalizeH="0" baseline="0" noProof="0" smtClean="0">
                <a:ln>
                  <a:noFill/>
                </a:ln>
                <a:solidFill>
                  <a:srgbClr val="000000"/>
                </a:solidFill>
                <a:effectLst/>
                <a:uLnTx/>
                <a:uFillTx/>
                <a:latin typeface="Arial Narrow Bold" panose="020B070602020203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0000"/>
              </a:solidFill>
              <a:effectLst/>
              <a:uLnTx/>
              <a:uFillTx/>
              <a:latin typeface="Arial Narrow Bold" panose="020B0706020202030204" pitchFamily="34" charset="0"/>
              <a:ea typeface="+mn-ea"/>
              <a:cs typeface="+mn-cs"/>
            </a:endParaRPr>
          </a:p>
        </p:txBody>
      </p:sp>
      <p:sp>
        <p:nvSpPr>
          <p:cNvPr id="29"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marL="0" marR="0" lvl="0" indent="0" algn="l" defTabSz="800100" rtl="0" eaLnBrk="1" fontAlgn="auto" latinLnBrk="0" hangingPunct="1">
              <a:lnSpc>
                <a:spcPct val="100000"/>
              </a:lnSpc>
              <a:spcBef>
                <a:spcPts val="0"/>
              </a:spcBef>
              <a:spcAft>
                <a:spcPts val="0"/>
              </a:spcAft>
              <a:buClrTx/>
              <a:buSzTx/>
              <a:buFontTx/>
              <a:buNone/>
              <a:tabLst/>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kumimoji="0" sz="4600" b="0" i="0" u="none" strike="noStrike" kern="1200" cap="none" spc="0" normalizeH="0" baseline="0" noProof="0">
              <a:ln>
                <a:noFill/>
              </a:ln>
              <a:solidFill>
                <a:srgbClr val="FFFFFF"/>
              </a:solidFill>
              <a:effectLst>
                <a:outerShdw blurRad="38100" dist="64529" dir="2700000" rotWithShape="0">
                  <a:srgbClr val="000000">
                    <a:alpha val="48275"/>
                  </a:srgbClr>
                </a:outerShdw>
              </a:effectLst>
              <a:uLnTx/>
              <a:uFillTx/>
              <a:latin typeface="Helvetica Neue Light"/>
              <a:sym typeface="Helvetica Neue Light"/>
            </a:endParaRPr>
          </a:p>
        </p:txBody>
      </p:sp>
      <p:sp>
        <p:nvSpPr>
          <p:cNvPr id="15" name="Content Placeholder 2"/>
          <p:cNvSpPr>
            <a:spLocks noGrp="1"/>
          </p:cNvSpPr>
          <p:nvPr>
            <p:ph idx="14" hasCustomPrompt="1"/>
          </p:nvPr>
        </p:nvSpPr>
        <p:spPr>
          <a:xfrm>
            <a:off x="806824" y="2016874"/>
            <a:ext cx="9682333" cy="3934346"/>
          </a:xfrm>
        </p:spPr>
        <p:txBody>
          <a:bodyPr wrap="none" lIns="0">
            <a:noAutofit/>
          </a:bodyPr>
          <a:lstStyle>
            <a:lvl1pPr marL="457200" marR="0" indent="-457200" algn="l" defTabSz="914400" rtl="0" eaLnBrk="1" fontAlgn="auto" latinLnBrk="0" hangingPunct="1">
              <a:lnSpc>
                <a:spcPct val="90000"/>
              </a:lnSpc>
              <a:spcBef>
                <a:spcPts val="1000"/>
              </a:spcBef>
              <a:spcAft>
                <a:spcPts val="0"/>
              </a:spcAft>
              <a:buClr>
                <a:srgbClr val="DE411B"/>
              </a:buClr>
              <a:buSzTx/>
              <a:buFont typeface="Wingdings" panose="05000000000000000000" pitchFamily="2" charset="2"/>
              <a:buChar char="§"/>
              <a:tabLst/>
              <a:defRPr lang="en-US" sz="3300" b="0" kern="1200" cap="all" baseline="0" dirty="0" smtClean="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tabLst/>
              <a:defRPr/>
            </a:pPr>
            <a:r>
              <a:rPr lang="en-US" dirty="0" smtClean="0"/>
              <a:t>First topics on the agenda</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pic>
        <p:nvPicPr>
          <p:cNvPr id="12" name="Picture 11"/>
          <p:cNvPicPr>
            <a:picLocks noChangeAspect="1"/>
          </p:cNvPicPr>
          <p:nvPr userDrawn="1"/>
        </p:nvPicPr>
        <p:blipFill>
          <a:blip r:embed="rId2"/>
          <a:stretch>
            <a:fillRect/>
          </a:stretch>
        </p:blipFill>
        <p:spPr>
          <a:xfrm>
            <a:off x="11058524" y="6445284"/>
            <a:ext cx="812771" cy="268215"/>
          </a:xfrm>
          <a:prstGeom prst="rect">
            <a:avLst/>
          </a:prstGeom>
        </p:spPr>
      </p:pic>
      <p:sp>
        <p:nvSpPr>
          <p:cNvPr id="13" name="Text Placeholder 1"/>
          <p:cNvSpPr txBox="1">
            <a:spLocks/>
          </p:cNvSpPr>
          <p:nvPr userDrawn="1"/>
        </p:nvSpPr>
        <p:spPr>
          <a:xfrm flipH="1">
            <a:off x="806824" y="1708920"/>
            <a:ext cx="10546976" cy="17321"/>
          </a:xfrm>
          <a:prstGeom prst="line">
            <a:avLst/>
          </a:prstGeom>
          <a:ln w="31750" cap="rnd">
            <a:solidFill>
              <a:srgbClr val="000000"/>
            </a:solidFill>
            <a:prstDash val="sysDot"/>
            <a:round/>
          </a:ln>
          <a:extLst>
            <a:ext uri="{C572A759-6A51-4108-AA02-DFA0A04FC94B}">
              <ma14:wrappingTextBoxFlag xmlns:ma14="http://schemas.microsoft.com/office/mac/drawingml/2011/main" xmlns=""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marL="0" marR="0" lvl="0" indent="0" algn="l" defTabSz="822960" rtl="0" eaLnBrk="1" fontAlgn="auto" latinLnBrk="0" hangingPunct="1">
              <a:lnSpc>
                <a:spcPct val="100000"/>
              </a:lnSpc>
              <a:spcBef>
                <a:spcPts val="3600"/>
              </a:spcBef>
              <a:spcAft>
                <a:spcPts val="0"/>
              </a:spcAft>
              <a:buClrTx/>
              <a:buSzTx/>
              <a:buFontTx/>
              <a:buNone/>
              <a:tabLst/>
              <a:defRPr/>
            </a:pPr>
            <a:endParaRPr kumimoji="0" lang="en-US" sz="2800" b="0" i="0" u="none" strike="noStrike" kern="1200" cap="all" spc="-168" normalizeH="0" baseline="17857" noProof="0" dirty="0">
              <a:ln>
                <a:noFill/>
              </a:ln>
              <a:solidFill>
                <a:srgbClr val="000000"/>
              </a:solidFill>
              <a:effectLst/>
              <a:uLnTx/>
              <a:uFillTx/>
              <a:latin typeface="Arial Narrow"/>
              <a:sym typeface="Arial Narrow"/>
            </a:endParaRPr>
          </a:p>
        </p:txBody>
      </p:sp>
    </p:spTree>
    <p:extLst>
      <p:ext uri="{BB962C8B-B14F-4D97-AF65-F5344CB8AC3E}">
        <p14:creationId xmlns:p14="http://schemas.microsoft.com/office/powerpoint/2010/main" val="961546568"/>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1DA2AA2-429F-44A3-8B4B-2F1B3950F5A7}" type="slidenum">
              <a:rPr kumimoji="0" lang="en-GB" sz="2000" b="0" i="0" u="none" strike="noStrike" kern="1200" cap="none" spc="0" normalizeH="0" baseline="0" noProof="0" smtClean="0">
                <a:ln>
                  <a:noFill/>
                </a:ln>
                <a:solidFill>
                  <a:srgbClr val="FFFFFF"/>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2000" b="0" i="0" u="none" strike="noStrike" kern="1200" cap="none" spc="0" normalizeH="0" baseline="0" noProof="0" dirty="0">
              <a:ln>
                <a:noFill/>
              </a:ln>
              <a:solidFill>
                <a:srgbClr val="FFFFFF"/>
              </a:solidFill>
              <a:effectLst/>
              <a:uLnTx/>
              <a:uFillTx/>
              <a:latin typeface="Arial"/>
              <a:ea typeface="+mn-ea"/>
              <a:cs typeface="+mn-cs"/>
            </a:endParaRPr>
          </a:p>
        </p:txBody>
      </p:sp>
      <p:sp>
        <p:nvSpPr>
          <p:cNvPr id="20"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1DA2AA2-429F-44A3-8B4B-2F1B3950F5A7}" type="slidenum">
              <a:rPr kumimoji="0" lang="en-GB" sz="1200" b="0" i="0" u="none" strike="noStrike" kern="1200" cap="none" spc="0" normalizeH="0" baseline="0" noProof="0" smtClean="0">
                <a:ln>
                  <a:noFill/>
                </a:ln>
                <a:solidFill>
                  <a:srgbClr val="000000"/>
                </a:solidFill>
                <a:effectLst/>
                <a:uLnTx/>
                <a:uFillTx/>
                <a:latin typeface="Arial Narrow Bold" panose="020B070602020203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0000"/>
              </a:solidFill>
              <a:effectLst/>
              <a:uLnTx/>
              <a:uFillTx/>
              <a:latin typeface="Arial Narrow Bold" panose="020B0706020202030204" pitchFamily="34" charset="0"/>
              <a:ea typeface="+mn-ea"/>
              <a:cs typeface="+mn-cs"/>
            </a:endParaRPr>
          </a:p>
        </p:txBody>
      </p:sp>
      <p:sp>
        <p:nvSpPr>
          <p:cNvPr id="21"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marL="0" marR="0" lvl="0" indent="0" algn="l" defTabSz="800100" rtl="0" eaLnBrk="1" fontAlgn="auto" latinLnBrk="0" hangingPunct="1">
              <a:lnSpc>
                <a:spcPct val="100000"/>
              </a:lnSpc>
              <a:spcBef>
                <a:spcPts val="0"/>
              </a:spcBef>
              <a:spcAft>
                <a:spcPts val="0"/>
              </a:spcAft>
              <a:buClrTx/>
              <a:buSzTx/>
              <a:buFontTx/>
              <a:buNone/>
              <a:tabLst/>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kumimoji="0" sz="4600" b="0" i="0" u="none" strike="noStrike" kern="1200" cap="none" spc="0" normalizeH="0" baseline="0" noProof="0">
              <a:ln>
                <a:noFill/>
              </a:ln>
              <a:solidFill>
                <a:srgbClr val="FFFFFF"/>
              </a:solidFill>
              <a:effectLst>
                <a:outerShdw blurRad="38100" dist="64529" dir="2700000" rotWithShape="0">
                  <a:srgbClr val="000000">
                    <a:alpha val="48275"/>
                  </a:srgbClr>
                </a:outerShdw>
              </a:effectLst>
              <a:uLnTx/>
              <a:uFillTx/>
              <a:latin typeface="Helvetica Neue Light"/>
              <a:sym typeface="Helvetica Neue Light"/>
            </a:endParaRPr>
          </a:p>
        </p:txBody>
      </p:sp>
      <p:pic>
        <p:nvPicPr>
          <p:cNvPr id="25" name="Picture 24"/>
          <p:cNvPicPr>
            <a:picLocks noChangeAspect="1"/>
          </p:cNvPicPr>
          <p:nvPr userDrawn="1"/>
        </p:nvPicPr>
        <p:blipFill>
          <a:blip r:embed="rId2"/>
          <a:stretch>
            <a:fillRect/>
          </a:stretch>
        </p:blipFill>
        <p:spPr>
          <a:xfrm>
            <a:off x="11058524" y="6445284"/>
            <a:ext cx="812771" cy="268215"/>
          </a:xfrm>
          <a:prstGeom prst="rect">
            <a:avLst/>
          </a:prstGeom>
        </p:spPr>
      </p:pic>
      <p:sp>
        <p:nvSpPr>
          <p:cNvPr id="17"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ma14="http://schemas.microsoft.com/office/mac/drawingml/2011/main" xmlns=""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marL="0" marR="0" lvl="0" indent="0" algn="l" defTabSz="822960" rtl="0" eaLnBrk="1" fontAlgn="auto" latinLnBrk="0" hangingPunct="1">
              <a:lnSpc>
                <a:spcPct val="100000"/>
              </a:lnSpc>
              <a:spcBef>
                <a:spcPts val="3600"/>
              </a:spcBef>
              <a:spcAft>
                <a:spcPts val="0"/>
              </a:spcAft>
              <a:buClrTx/>
              <a:buSzTx/>
              <a:buFontTx/>
              <a:buNone/>
              <a:tabLst/>
              <a:defRPr/>
            </a:pPr>
            <a:endParaRPr kumimoji="0" lang="en-US" sz="2800" b="0" i="0" u="none" strike="noStrike" kern="1200" cap="all" spc="-168" normalizeH="0" baseline="17857" noProof="0" dirty="0">
              <a:ln>
                <a:noFill/>
              </a:ln>
              <a:solidFill>
                <a:srgbClr val="000000"/>
              </a:solidFill>
              <a:effectLst/>
              <a:uLnTx/>
              <a:uFillTx/>
              <a:latin typeface="Arial Narrow"/>
              <a:sym typeface="Arial Narrow"/>
            </a:endParaRPr>
          </a:p>
        </p:txBody>
      </p:sp>
      <p:sp>
        <p:nvSpPr>
          <p:cNvPr id="22"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Page title</a:t>
            </a:r>
            <a:endParaRPr lang="en-GB" dirty="0"/>
          </a:p>
        </p:txBody>
      </p:sp>
      <p:sp>
        <p:nvSpPr>
          <p:cNvPr id="30" name="Content Placeholder 2"/>
          <p:cNvSpPr>
            <a:spLocks noGrp="1"/>
          </p:cNvSpPr>
          <p:nvPr>
            <p:ph idx="19" hasCustomPrompt="1"/>
          </p:nvPr>
        </p:nvSpPr>
        <p:spPr>
          <a:xfrm>
            <a:off x="1218690" y="1866607"/>
            <a:ext cx="9831977" cy="424732"/>
          </a:xfrm>
        </p:spPr>
        <p:txBody>
          <a:bodyPr lIns="0" anchor="b" anchorCtr="0">
            <a:sp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
        <p:nvSpPr>
          <p:cNvPr id="16" name="Content Placeholder 2"/>
          <p:cNvSpPr>
            <a:spLocks noGrp="1"/>
          </p:cNvSpPr>
          <p:nvPr>
            <p:ph idx="22"/>
          </p:nvPr>
        </p:nvSpPr>
        <p:spPr>
          <a:xfrm>
            <a:off x="1218690" y="3360613"/>
            <a:ext cx="9831977" cy="1201232"/>
          </a:xfrm>
        </p:spPr>
        <p:txBody>
          <a:bodyPr lIns="0" anchor="t"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chemeClr val="tx1"/>
                </a:solidFill>
                <a:latin typeface="+mn-lt"/>
                <a:ea typeface="Arial" charset="0"/>
                <a:cs typeface="Arial" charset="0"/>
              </a:defRPr>
            </a:lvl1pPr>
            <a:lvl2pPr marL="0" indent="0" algn="ctr">
              <a:buFontTx/>
              <a:buNone/>
              <a:defRPr sz="1600">
                <a:solidFill>
                  <a:schemeClr val="tx1"/>
                </a:solidFill>
              </a:defRPr>
            </a:lvl2pPr>
            <a:lvl3pPr marL="914400" indent="0" algn="ctr">
              <a:buClr>
                <a:srgbClr val="81ADB5"/>
              </a:buClr>
              <a:buFontTx/>
              <a:buNone/>
              <a:defRPr sz="1600">
                <a:solidFill>
                  <a:schemeClr val="tx1"/>
                </a:solidFill>
              </a:defRPr>
            </a:lvl3pPr>
            <a:lvl4pPr marL="1600200" indent="-228600" algn="ctr">
              <a:buFont typeface="Calibri" panose="020F0502020204030204" pitchFamily="34" charset="0"/>
              <a:buChar char="-"/>
              <a:defRPr sz="1400">
                <a:solidFill>
                  <a:schemeClr val="tx1"/>
                </a:solidFill>
              </a:defRPr>
            </a:lvl4pPr>
            <a:lvl5pPr algn="ct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0" name="Content Placeholder 2"/>
          <p:cNvSpPr>
            <a:spLocks noGrp="1"/>
          </p:cNvSpPr>
          <p:nvPr>
            <p:ph idx="23" hasCustomPrompt="1"/>
          </p:nvPr>
        </p:nvSpPr>
        <p:spPr>
          <a:xfrm>
            <a:off x="1218690" y="2595507"/>
            <a:ext cx="9831977" cy="424732"/>
          </a:xfrm>
        </p:spPr>
        <p:txBody>
          <a:bodyPr lIns="0" anchor="b" anchorCtr="0">
            <a:sp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chemeClr val="tx1"/>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Tree>
    <p:extLst>
      <p:ext uri="{BB962C8B-B14F-4D97-AF65-F5344CB8AC3E}">
        <p14:creationId xmlns:p14="http://schemas.microsoft.com/office/powerpoint/2010/main" val="32419800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A19FAAB-2CB1-4728-B403-E1FC09FAA224}" type="datetimeFigureOut">
              <a:rPr lang="en-US" smtClean="0"/>
              <a:t>3/8/2019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18FC9B7-BE02-430F-B471-7382C764BEB9}" type="slidenum">
              <a:rPr lang="en-US" smtClean="0"/>
              <a:t>‹#›</a:t>
            </a:fld>
            <a:endParaRPr lang="en-US"/>
          </a:p>
        </p:txBody>
      </p:sp>
    </p:spTree>
    <p:extLst>
      <p:ext uri="{BB962C8B-B14F-4D97-AF65-F5344CB8AC3E}">
        <p14:creationId xmlns:p14="http://schemas.microsoft.com/office/powerpoint/2010/main" val="62709505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LIDE-RIGH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4952246" y="3054273"/>
            <a:ext cx="6401554" cy="3021340"/>
          </a:xfrm>
        </p:spPr>
        <p:txBody>
          <a:bodyPr lIns="0">
            <a:spAutoFit/>
          </a:bodyPr>
          <a:lstStyle>
            <a:lvl1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6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r">
              <a:buFontTx/>
              <a:buNone/>
              <a:defRPr sz="1600">
                <a:solidFill>
                  <a:schemeClr val="tx1"/>
                </a:solidFill>
              </a:defRPr>
            </a:lvl2pPr>
            <a:lvl3pPr marL="914400" indent="0" algn="r">
              <a:buClr>
                <a:srgbClr val="81ADB5"/>
              </a:buClr>
              <a:buFontTx/>
              <a:buNone/>
              <a:defRPr sz="1600">
                <a:solidFill>
                  <a:schemeClr val="tx1"/>
                </a:solidFill>
              </a:defRPr>
            </a:lvl3pPr>
            <a:lvl4pPr marL="1371600" indent="0" algn="r">
              <a:buFontTx/>
              <a:buNone/>
              <a:defRPr sz="1500">
                <a:solidFill>
                  <a:schemeClr val="tx1"/>
                </a:solidFill>
              </a:defRPr>
            </a:lvl4pPr>
            <a:lvl5pPr marL="1828800" indent="0" algn="r">
              <a:buFontTx/>
              <a:buNone/>
              <a:defRPr>
                <a:solidFill>
                  <a:schemeClr val="tx1"/>
                </a:solidFill>
              </a:defRPr>
            </a:lvl5pPr>
            <a:lvl6pPr algn="r">
              <a:defRPr sz="1200"/>
            </a:lvl6pPr>
            <a:lvl8pPr algn="r">
              <a:defRPr sz="1200"/>
            </a:lvl8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1DA2AA2-429F-44A3-8B4B-2F1B3950F5A7}" type="slidenum">
              <a:rPr kumimoji="0" lang="en-GB" sz="2000" b="0" i="0" u="none" strike="noStrike" kern="1200" cap="none" spc="0" normalizeH="0" baseline="0" noProof="0" smtClean="0">
                <a:ln>
                  <a:noFill/>
                </a:ln>
                <a:solidFill>
                  <a:srgbClr val="FFFFFF"/>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2000" b="0" i="0" u="none" strike="noStrike" kern="1200" cap="none" spc="0" normalizeH="0" baseline="0" noProof="0" dirty="0">
              <a:ln>
                <a:noFill/>
              </a:ln>
              <a:solidFill>
                <a:srgbClr val="FFFFFF"/>
              </a:solidFill>
              <a:effectLst/>
              <a:uLnTx/>
              <a:uFillTx/>
              <a:latin typeface="Arial"/>
              <a:ea typeface="+mn-ea"/>
              <a:cs typeface="+mn-cs"/>
            </a:endParaRPr>
          </a:p>
        </p:txBody>
      </p:sp>
      <p:sp>
        <p:nvSpPr>
          <p:cNvPr id="15" name="TextBox 19"/>
          <p:cNvSpPr txBox="1"/>
          <p:nvPr userDrawn="1"/>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1DA2AA2-429F-44A3-8B4B-2F1B3950F5A7}" type="slidenum">
              <a:rPr kumimoji="0" lang="en-GB" sz="2000" b="0" i="0" u="none" strike="noStrike" kern="1200" cap="none" spc="0" normalizeH="0" baseline="0" noProof="0" smtClean="0">
                <a:ln>
                  <a:noFill/>
                </a:ln>
                <a:solidFill>
                  <a:srgbClr val="FFFFFF"/>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2000" b="0" i="0" u="none" strike="noStrike" kern="1200" cap="none" spc="0" normalizeH="0" baseline="0" noProof="0" dirty="0">
              <a:ln>
                <a:noFill/>
              </a:ln>
              <a:solidFill>
                <a:srgbClr val="FFFFFF"/>
              </a:solidFill>
              <a:effectLst/>
              <a:uLnTx/>
              <a:uFillTx/>
              <a:latin typeface="Arial"/>
              <a:ea typeface="+mn-ea"/>
              <a:cs typeface="+mn-cs"/>
            </a:endParaRPr>
          </a:p>
        </p:txBody>
      </p:sp>
      <p:sp>
        <p:nvSpPr>
          <p:cNvPr id="11" name="Content Placeholder 2"/>
          <p:cNvSpPr>
            <a:spLocks noGrp="1"/>
          </p:cNvSpPr>
          <p:nvPr>
            <p:ph idx="14"/>
          </p:nvPr>
        </p:nvSpPr>
        <p:spPr>
          <a:xfrm>
            <a:off x="806824" y="2414294"/>
            <a:ext cx="3801390" cy="2661312"/>
          </a:xfrm>
        </p:spPr>
        <p:txBody>
          <a:bodyPr lIns="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200" b="0" kern="1200" cap="all" baseline="0" dirty="0" smtClean="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Click to edit Master text styles</a:t>
            </a:r>
          </a:p>
          <a:p>
            <a:pPr marL="0" marR="0" lvl="1"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Second level</a:t>
            </a:r>
          </a:p>
          <a:p>
            <a:pPr marL="0" marR="0" lvl="2"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Third level</a:t>
            </a:r>
          </a:p>
          <a:p>
            <a:pPr marL="0" marR="0" lvl="3"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Fourth level</a:t>
            </a:r>
          </a:p>
          <a:p>
            <a:pPr marL="0" marR="0" lvl="4"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Fifth level</a:t>
            </a:r>
            <a:endParaRPr lang="en-US" dirty="0" smtClean="0"/>
          </a:p>
        </p:txBody>
      </p:sp>
      <p:sp>
        <p:nvSpPr>
          <p:cNvPr id="13"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1DA2AA2-429F-44A3-8B4B-2F1B3950F5A7}" type="slidenum">
              <a:rPr kumimoji="0" lang="en-GB" sz="1200" b="0" i="0" u="none" strike="noStrike" kern="1200" cap="none" spc="0" normalizeH="0" baseline="0" noProof="0" smtClean="0">
                <a:ln>
                  <a:noFill/>
                </a:ln>
                <a:solidFill>
                  <a:srgbClr val="000000"/>
                </a:solidFill>
                <a:effectLst/>
                <a:uLnTx/>
                <a:uFillTx/>
                <a:latin typeface="Arial Narrow Bold" panose="020B070602020203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0000"/>
              </a:solidFill>
              <a:effectLst/>
              <a:uLnTx/>
              <a:uFillTx/>
              <a:latin typeface="Arial Narrow Bold" panose="020B0706020202030204" pitchFamily="34" charset="0"/>
              <a:ea typeface="+mn-ea"/>
              <a:cs typeface="+mn-cs"/>
            </a:endParaRPr>
          </a:p>
        </p:txBody>
      </p:sp>
      <p:sp>
        <p:nvSpPr>
          <p:cNvPr id="14"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marL="0" marR="0" lvl="0" indent="0" algn="l" defTabSz="800100" rtl="0" eaLnBrk="1" fontAlgn="auto" latinLnBrk="0" hangingPunct="1">
              <a:lnSpc>
                <a:spcPct val="100000"/>
              </a:lnSpc>
              <a:spcBef>
                <a:spcPts val="0"/>
              </a:spcBef>
              <a:spcAft>
                <a:spcPts val="0"/>
              </a:spcAft>
              <a:buClrTx/>
              <a:buSzTx/>
              <a:buFontTx/>
              <a:buNone/>
              <a:tabLst/>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kumimoji="0" sz="4600" b="0" i="0" u="none" strike="noStrike" kern="1200" cap="none" spc="0" normalizeH="0" baseline="0" noProof="0">
              <a:ln>
                <a:noFill/>
              </a:ln>
              <a:solidFill>
                <a:srgbClr val="FFFFFF"/>
              </a:solidFill>
              <a:effectLst>
                <a:outerShdw blurRad="38100" dist="64529" dir="2700000" rotWithShape="0">
                  <a:srgbClr val="000000">
                    <a:alpha val="48275"/>
                  </a:srgbClr>
                </a:outerShdw>
              </a:effectLst>
              <a:uLnTx/>
              <a:uFillTx/>
              <a:latin typeface="Helvetica Neue Light"/>
              <a:sym typeface="Helvetica Neue Light"/>
            </a:endParaRPr>
          </a:p>
        </p:txBody>
      </p:sp>
      <p:pic>
        <p:nvPicPr>
          <p:cNvPr id="17" name="Picture 16"/>
          <p:cNvPicPr>
            <a:picLocks noChangeAspect="1"/>
          </p:cNvPicPr>
          <p:nvPr userDrawn="1"/>
        </p:nvPicPr>
        <p:blipFill>
          <a:blip r:embed="rId2"/>
          <a:stretch>
            <a:fillRect/>
          </a:stretch>
        </p:blipFill>
        <p:spPr>
          <a:xfrm>
            <a:off x="11058524" y="6445284"/>
            <a:ext cx="812771" cy="268215"/>
          </a:xfrm>
          <a:prstGeom prst="rect">
            <a:avLst/>
          </a:prstGeom>
        </p:spPr>
      </p:pic>
      <p:sp>
        <p:nvSpPr>
          <p:cNvPr id="12" name="Content Placeholder 2"/>
          <p:cNvSpPr>
            <a:spLocks noGrp="1"/>
          </p:cNvSpPr>
          <p:nvPr>
            <p:ph idx="15" hasCustomPrompt="1"/>
          </p:nvPr>
        </p:nvSpPr>
        <p:spPr>
          <a:xfrm>
            <a:off x="4952246" y="2629541"/>
            <a:ext cx="6401554" cy="424732"/>
          </a:xfrm>
        </p:spPr>
        <p:txBody>
          <a:bodyPr lIns="0" anchor="b" anchorCtr="0">
            <a:spAutoFit/>
          </a:bodyPr>
          <a:lstStyle>
            <a:lvl1pPr marL="0" marR="0" indent="0" algn="r" defTabSz="914400" rtl="0" eaLnBrk="1" fontAlgn="auto" latinLnBrk="0" hangingPunct="1">
              <a:lnSpc>
                <a:spcPct val="8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
        <p:nvSpPr>
          <p:cNvPr id="20"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ma14="http://schemas.microsoft.com/office/mac/drawingml/2011/main" xmlns=""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marL="0" marR="0" lvl="0" indent="0" algn="l" defTabSz="822960" rtl="0" eaLnBrk="1" fontAlgn="auto" latinLnBrk="0" hangingPunct="1">
              <a:lnSpc>
                <a:spcPct val="100000"/>
              </a:lnSpc>
              <a:spcBef>
                <a:spcPts val="3600"/>
              </a:spcBef>
              <a:spcAft>
                <a:spcPts val="0"/>
              </a:spcAft>
              <a:buClrTx/>
              <a:buSzTx/>
              <a:buFontTx/>
              <a:buNone/>
              <a:tabLst/>
              <a:defRPr/>
            </a:pPr>
            <a:endParaRPr kumimoji="0" lang="en-US" sz="2800" b="0" i="0" u="none" strike="noStrike" kern="1200" cap="all" spc="-168" normalizeH="0" baseline="17857" noProof="0" dirty="0">
              <a:ln>
                <a:noFill/>
              </a:ln>
              <a:solidFill>
                <a:srgbClr val="000000"/>
              </a:solidFill>
              <a:effectLst/>
              <a:uLnTx/>
              <a:uFillTx/>
              <a:latin typeface="Arial Narrow"/>
              <a:sym typeface="Arial Narrow"/>
            </a:endParaRPr>
          </a:p>
        </p:txBody>
      </p:sp>
      <p:sp>
        <p:nvSpPr>
          <p:cNvPr id="21"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Page title</a:t>
            </a:r>
            <a:endParaRPr lang="en-GB" dirty="0"/>
          </a:p>
        </p:txBody>
      </p:sp>
    </p:spTree>
    <p:extLst>
      <p:ext uri="{BB962C8B-B14F-4D97-AF65-F5344CB8AC3E}">
        <p14:creationId xmlns:p14="http://schemas.microsoft.com/office/powerpoint/2010/main" val="1624124124"/>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SLIDE-LEFT">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1DA2AA2-429F-44A3-8B4B-2F1B3950F5A7}" type="slidenum">
              <a:rPr kumimoji="0" lang="en-GB" sz="2000" b="0" i="0" u="none" strike="noStrike" kern="1200" cap="none" spc="0" normalizeH="0" baseline="0" noProof="0" smtClean="0">
                <a:ln>
                  <a:noFill/>
                </a:ln>
                <a:solidFill>
                  <a:srgbClr val="FFFFFF"/>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2000" b="0" i="0" u="none" strike="noStrike" kern="1200" cap="none" spc="0" normalizeH="0" baseline="0" noProof="0" dirty="0">
              <a:ln>
                <a:noFill/>
              </a:ln>
              <a:solidFill>
                <a:srgbClr val="FFFFFF"/>
              </a:solidFill>
              <a:effectLst/>
              <a:uLnTx/>
              <a:uFillTx/>
              <a:latin typeface="Arial"/>
              <a:ea typeface="+mn-ea"/>
              <a:cs typeface="+mn-cs"/>
            </a:endParaRPr>
          </a:p>
        </p:txBody>
      </p:sp>
      <p:sp>
        <p:nvSpPr>
          <p:cNvPr id="15" name="TextBox 19"/>
          <p:cNvSpPr txBox="1"/>
          <p:nvPr userDrawn="1"/>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1DA2AA2-429F-44A3-8B4B-2F1B3950F5A7}" type="slidenum">
              <a:rPr kumimoji="0" lang="en-GB" sz="2000" b="0" i="0" u="none" strike="noStrike" kern="1200" cap="none" spc="0" normalizeH="0" baseline="0" noProof="0" smtClean="0">
                <a:ln>
                  <a:noFill/>
                </a:ln>
                <a:solidFill>
                  <a:srgbClr val="FFFFFF"/>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2000" b="0" i="0" u="none" strike="noStrike" kern="1200" cap="none" spc="0" normalizeH="0" baseline="0" noProof="0" dirty="0">
              <a:ln>
                <a:noFill/>
              </a:ln>
              <a:solidFill>
                <a:srgbClr val="FFFFFF"/>
              </a:solidFill>
              <a:effectLst/>
              <a:uLnTx/>
              <a:uFillTx/>
              <a:latin typeface="Arial"/>
              <a:ea typeface="+mn-ea"/>
              <a:cs typeface="+mn-cs"/>
            </a:endParaRPr>
          </a:p>
        </p:txBody>
      </p:sp>
      <p:sp>
        <p:nvSpPr>
          <p:cNvPr id="18"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ma14="http://schemas.microsoft.com/office/mac/drawingml/2011/main" xmlns=""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marL="0" marR="0" lvl="0" indent="0" algn="l" defTabSz="822960" rtl="0" eaLnBrk="1" fontAlgn="auto" latinLnBrk="0" hangingPunct="1">
              <a:lnSpc>
                <a:spcPct val="100000"/>
              </a:lnSpc>
              <a:spcBef>
                <a:spcPts val="3600"/>
              </a:spcBef>
              <a:spcAft>
                <a:spcPts val="0"/>
              </a:spcAft>
              <a:buClrTx/>
              <a:buSzTx/>
              <a:buFontTx/>
              <a:buNone/>
              <a:tabLst/>
              <a:defRPr/>
            </a:pPr>
            <a:endParaRPr kumimoji="0" lang="en-US" sz="2800" b="0" i="0" u="none" strike="noStrike" kern="1200" cap="all" spc="-168" normalizeH="0" baseline="17857" noProof="0" dirty="0">
              <a:ln>
                <a:noFill/>
              </a:ln>
              <a:solidFill>
                <a:srgbClr val="000000"/>
              </a:solidFill>
              <a:effectLst/>
              <a:uLnTx/>
              <a:uFillTx/>
              <a:latin typeface="Arial Narrow"/>
              <a:sym typeface="Arial Narrow"/>
            </a:endParaRPr>
          </a:p>
        </p:txBody>
      </p:sp>
      <p:sp>
        <p:nvSpPr>
          <p:cNvPr id="24"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SECTION TITLE</a:t>
            </a:r>
            <a:br>
              <a:rPr lang="en-US" dirty="0" smtClean="0"/>
            </a:br>
            <a:r>
              <a:rPr lang="en-US" dirty="0" smtClean="0"/>
              <a:t>and possibly second row</a:t>
            </a:r>
            <a:endParaRPr lang="en-GB" dirty="0"/>
          </a:p>
        </p:txBody>
      </p:sp>
      <p:sp>
        <p:nvSpPr>
          <p:cNvPr id="11" name="Content Placeholder 2"/>
          <p:cNvSpPr>
            <a:spLocks noGrp="1"/>
          </p:cNvSpPr>
          <p:nvPr>
            <p:ph idx="14"/>
          </p:nvPr>
        </p:nvSpPr>
        <p:spPr>
          <a:xfrm>
            <a:off x="7552410" y="2414294"/>
            <a:ext cx="3801390" cy="2661312"/>
          </a:xfrm>
        </p:spPr>
        <p:txBody>
          <a:bodyPr lIns="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200" b="0" kern="1200" cap="all" baseline="0" dirty="0" smtClean="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Click to edit Master text styles</a:t>
            </a:r>
          </a:p>
          <a:p>
            <a:pPr marL="0" marR="0" lvl="1"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Second level</a:t>
            </a:r>
          </a:p>
          <a:p>
            <a:pPr marL="0" marR="0" lvl="2"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Third level</a:t>
            </a:r>
          </a:p>
          <a:p>
            <a:pPr marL="0" marR="0" lvl="3"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Fourth level</a:t>
            </a:r>
          </a:p>
          <a:p>
            <a:pPr marL="0" marR="0" lvl="4"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Fifth level</a:t>
            </a:r>
            <a:endParaRPr lang="en-US" dirty="0" smtClean="0"/>
          </a:p>
        </p:txBody>
      </p:sp>
      <p:sp>
        <p:nvSpPr>
          <p:cNvPr id="13"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1DA2AA2-429F-44A3-8B4B-2F1B3950F5A7}" type="slidenum">
              <a:rPr kumimoji="0" lang="en-GB" sz="1200" b="0" i="0" u="none" strike="noStrike" kern="1200" cap="none" spc="0" normalizeH="0" baseline="0" noProof="0" smtClean="0">
                <a:ln>
                  <a:noFill/>
                </a:ln>
                <a:solidFill>
                  <a:srgbClr val="000000"/>
                </a:solidFill>
                <a:effectLst/>
                <a:uLnTx/>
                <a:uFillTx/>
                <a:latin typeface="Arial Narrow Bold" panose="020B070602020203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0000"/>
              </a:solidFill>
              <a:effectLst/>
              <a:uLnTx/>
              <a:uFillTx/>
              <a:latin typeface="Arial Narrow Bold" panose="020B0706020202030204" pitchFamily="34" charset="0"/>
              <a:ea typeface="+mn-ea"/>
              <a:cs typeface="+mn-cs"/>
            </a:endParaRPr>
          </a:p>
        </p:txBody>
      </p:sp>
      <p:sp>
        <p:nvSpPr>
          <p:cNvPr id="14"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marL="0" marR="0" lvl="0" indent="0" algn="l" defTabSz="800100" rtl="0" eaLnBrk="1" fontAlgn="auto" latinLnBrk="0" hangingPunct="1">
              <a:lnSpc>
                <a:spcPct val="100000"/>
              </a:lnSpc>
              <a:spcBef>
                <a:spcPts val="0"/>
              </a:spcBef>
              <a:spcAft>
                <a:spcPts val="0"/>
              </a:spcAft>
              <a:buClrTx/>
              <a:buSzTx/>
              <a:buFontTx/>
              <a:buNone/>
              <a:tabLst/>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kumimoji="0" sz="4600" b="0" i="0" u="none" strike="noStrike" kern="1200" cap="none" spc="0" normalizeH="0" baseline="0" noProof="0">
              <a:ln>
                <a:noFill/>
              </a:ln>
              <a:solidFill>
                <a:srgbClr val="FFFFFF"/>
              </a:solidFill>
              <a:effectLst>
                <a:outerShdw blurRad="38100" dist="64529" dir="2700000" rotWithShape="0">
                  <a:srgbClr val="000000">
                    <a:alpha val="48275"/>
                  </a:srgbClr>
                </a:outerShdw>
              </a:effectLst>
              <a:uLnTx/>
              <a:uFillTx/>
              <a:latin typeface="Helvetica Neue Light"/>
              <a:sym typeface="Helvetica Neue Light"/>
            </a:endParaRPr>
          </a:p>
        </p:txBody>
      </p:sp>
      <p:pic>
        <p:nvPicPr>
          <p:cNvPr id="17" name="Picture 16"/>
          <p:cNvPicPr>
            <a:picLocks noChangeAspect="1"/>
          </p:cNvPicPr>
          <p:nvPr userDrawn="1"/>
        </p:nvPicPr>
        <p:blipFill>
          <a:blip r:embed="rId2"/>
          <a:stretch>
            <a:fillRect/>
          </a:stretch>
        </p:blipFill>
        <p:spPr>
          <a:xfrm>
            <a:off x="11058524" y="6445284"/>
            <a:ext cx="812771" cy="268215"/>
          </a:xfrm>
          <a:prstGeom prst="rect">
            <a:avLst/>
          </a:prstGeom>
        </p:spPr>
      </p:pic>
      <p:sp>
        <p:nvSpPr>
          <p:cNvPr id="12" name="Content Placeholder 2"/>
          <p:cNvSpPr>
            <a:spLocks noGrp="1"/>
          </p:cNvSpPr>
          <p:nvPr>
            <p:ph idx="15" hasCustomPrompt="1"/>
          </p:nvPr>
        </p:nvSpPr>
        <p:spPr>
          <a:xfrm>
            <a:off x="806824" y="2603655"/>
            <a:ext cx="6401554" cy="424732"/>
          </a:xfrm>
        </p:spPr>
        <p:txBody>
          <a:bodyPr lIns="0" anchor="b" anchorCtr="0">
            <a:spAutoFit/>
          </a:bodyPr>
          <a:lstStyle>
            <a:lvl1pPr marL="0" marR="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
        <p:nvSpPr>
          <p:cNvPr id="20" name="Content Placeholder 2"/>
          <p:cNvSpPr>
            <a:spLocks noGrp="1"/>
          </p:cNvSpPr>
          <p:nvPr>
            <p:ph idx="13" hasCustomPrompt="1"/>
          </p:nvPr>
        </p:nvSpPr>
        <p:spPr>
          <a:xfrm>
            <a:off x="806824" y="3028387"/>
            <a:ext cx="6401554" cy="1347548"/>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600">
                <a:solidFill>
                  <a:schemeClr val="tx1"/>
                </a:solidFill>
              </a:defRPr>
            </a:lvl2pPr>
            <a:lvl3pPr marL="914400" indent="0" algn="l">
              <a:buClr>
                <a:srgbClr val="81ADB5"/>
              </a:buClr>
              <a:buFontTx/>
              <a:buNone/>
              <a:defRPr sz="1600">
                <a:solidFill>
                  <a:schemeClr val="tx1"/>
                </a:solidFill>
              </a:defRPr>
            </a:lvl3pPr>
            <a:lvl4pPr marL="1371600" indent="0" algn="l">
              <a:buFontTx/>
              <a:buNone/>
              <a:defRPr sz="1500">
                <a:solidFill>
                  <a:schemeClr val="tx1"/>
                </a:solidFill>
              </a:defRPr>
            </a:lvl4pPr>
            <a:lvl5pPr marL="1828800" indent="0" algn="l">
              <a:buFontTx/>
              <a:buNone/>
              <a:defRPr>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Tree>
    <p:extLst>
      <p:ext uri="{BB962C8B-B14F-4D97-AF65-F5344CB8AC3E}">
        <p14:creationId xmlns:p14="http://schemas.microsoft.com/office/powerpoint/2010/main" val="3146404487"/>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SLIDE-columns_two">
    <p:spTree>
      <p:nvGrpSpPr>
        <p:cNvPr id="1" name=""/>
        <p:cNvGrpSpPr/>
        <p:nvPr/>
      </p:nvGrpSpPr>
      <p:grpSpPr>
        <a:xfrm>
          <a:off x="0" y="0"/>
          <a:ext cx="0" cy="0"/>
          <a:chOff x="0" y="0"/>
          <a:chExt cx="0" cy="0"/>
        </a:xfrm>
      </p:grpSpPr>
      <p:sp>
        <p:nvSpPr>
          <p:cNvPr id="20"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1DA2AA2-429F-44A3-8B4B-2F1B3950F5A7}" type="slidenum">
              <a:rPr kumimoji="0" lang="en-GB" sz="1200" b="0" i="0" u="none" strike="noStrike" kern="1200" cap="none" spc="0" normalizeH="0" baseline="0" noProof="0" smtClean="0">
                <a:ln>
                  <a:noFill/>
                </a:ln>
                <a:solidFill>
                  <a:srgbClr val="000000"/>
                </a:solidFill>
                <a:effectLst/>
                <a:uLnTx/>
                <a:uFillTx/>
                <a:latin typeface="Arial Narrow Bold" panose="020B070602020203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0000"/>
              </a:solidFill>
              <a:effectLst/>
              <a:uLnTx/>
              <a:uFillTx/>
              <a:latin typeface="Arial Narrow Bold" panose="020B0706020202030204" pitchFamily="34" charset="0"/>
              <a:ea typeface="+mn-ea"/>
              <a:cs typeface="+mn-cs"/>
            </a:endParaRPr>
          </a:p>
        </p:txBody>
      </p:sp>
      <p:sp>
        <p:nvSpPr>
          <p:cNvPr id="21"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marL="0" marR="0" lvl="0" indent="0" algn="l" defTabSz="800100" rtl="0" eaLnBrk="1" fontAlgn="auto" latinLnBrk="0" hangingPunct="1">
              <a:lnSpc>
                <a:spcPct val="100000"/>
              </a:lnSpc>
              <a:spcBef>
                <a:spcPts val="0"/>
              </a:spcBef>
              <a:spcAft>
                <a:spcPts val="0"/>
              </a:spcAft>
              <a:buClrTx/>
              <a:buSzTx/>
              <a:buFontTx/>
              <a:buNone/>
              <a:tabLst/>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kumimoji="0" sz="4600" b="0" i="0" u="none" strike="noStrike" kern="1200" cap="none" spc="0" normalizeH="0" baseline="0" noProof="0">
              <a:ln>
                <a:noFill/>
              </a:ln>
              <a:solidFill>
                <a:srgbClr val="FFFFFF"/>
              </a:solidFill>
              <a:effectLst>
                <a:outerShdw blurRad="38100" dist="64529" dir="2700000" rotWithShape="0">
                  <a:srgbClr val="000000">
                    <a:alpha val="48275"/>
                  </a:srgbClr>
                </a:outerShdw>
              </a:effectLst>
              <a:uLnTx/>
              <a:uFillTx/>
              <a:latin typeface="Helvetica Neue Light"/>
              <a:sym typeface="Helvetica Neue Light"/>
            </a:endParaRPr>
          </a:p>
        </p:txBody>
      </p:sp>
      <p:pic>
        <p:nvPicPr>
          <p:cNvPr id="25" name="Picture 24"/>
          <p:cNvPicPr>
            <a:picLocks noChangeAspect="1"/>
          </p:cNvPicPr>
          <p:nvPr userDrawn="1"/>
        </p:nvPicPr>
        <p:blipFill>
          <a:blip r:embed="rId2"/>
          <a:stretch>
            <a:fillRect/>
          </a:stretch>
        </p:blipFill>
        <p:spPr>
          <a:xfrm>
            <a:off x="11058524" y="6445284"/>
            <a:ext cx="812771" cy="268215"/>
          </a:xfrm>
          <a:prstGeom prst="rect">
            <a:avLst/>
          </a:prstGeom>
        </p:spPr>
      </p:pic>
      <p:sp>
        <p:nvSpPr>
          <p:cNvPr id="17"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ma14="http://schemas.microsoft.com/office/mac/drawingml/2011/main" xmlns=""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marL="0" marR="0" lvl="0" indent="0" algn="l" defTabSz="822960" rtl="0" eaLnBrk="1" fontAlgn="auto" latinLnBrk="0" hangingPunct="1">
              <a:lnSpc>
                <a:spcPct val="100000"/>
              </a:lnSpc>
              <a:spcBef>
                <a:spcPts val="3600"/>
              </a:spcBef>
              <a:spcAft>
                <a:spcPts val="0"/>
              </a:spcAft>
              <a:buClrTx/>
              <a:buSzTx/>
              <a:buFontTx/>
              <a:buNone/>
              <a:tabLst/>
              <a:defRPr/>
            </a:pPr>
            <a:endParaRPr kumimoji="0" lang="en-US" sz="2800" b="0" i="0" u="none" strike="noStrike" kern="1200" cap="all" spc="-168" normalizeH="0" baseline="17857" noProof="0" dirty="0">
              <a:ln>
                <a:noFill/>
              </a:ln>
              <a:solidFill>
                <a:srgbClr val="000000"/>
              </a:solidFill>
              <a:effectLst/>
              <a:uLnTx/>
              <a:uFillTx/>
              <a:latin typeface="Arial Narrow"/>
              <a:sym typeface="Arial Narrow"/>
            </a:endParaRPr>
          </a:p>
        </p:txBody>
      </p:sp>
      <p:sp>
        <p:nvSpPr>
          <p:cNvPr id="22"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Page title</a:t>
            </a:r>
            <a:endParaRPr lang="en-GB" dirty="0"/>
          </a:p>
        </p:txBody>
      </p:sp>
      <p:sp>
        <p:nvSpPr>
          <p:cNvPr id="23" name="Content Placeholder 2"/>
          <p:cNvSpPr>
            <a:spLocks noGrp="1"/>
          </p:cNvSpPr>
          <p:nvPr>
            <p:ph idx="13" hasCustomPrompt="1"/>
          </p:nvPr>
        </p:nvSpPr>
        <p:spPr>
          <a:xfrm>
            <a:off x="806824" y="2560355"/>
            <a:ext cx="5007236" cy="1439881"/>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600">
                <a:solidFill>
                  <a:schemeClr val="tx1"/>
                </a:solidFill>
              </a:defRPr>
            </a:lvl2pPr>
            <a:lvl3pPr marL="914400" indent="0" algn="l">
              <a:buClr>
                <a:srgbClr val="81ADB5"/>
              </a:buClr>
              <a:buFontTx/>
              <a:buNone/>
              <a:defRPr sz="1600">
                <a:solidFill>
                  <a:schemeClr val="tx1"/>
                </a:solidFill>
              </a:defRPr>
            </a:lvl3pPr>
            <a:lvl4pPr marL="1371600" indent="0" algn="l">
              <a:buFontTx/>
              <a:buNone/>
              <a:defRPr sz="1500">
                <a:solidFill>
                  <a:schemeClr val="tx1"/>
                </a:solidFill>
              </a:defRPr>
            </a:lvl4pPr>
            <a:lvl5pPr marL="1828800" indent="0" algn="l">
              <a:buFontTx/>
              <a:buNone/>
              <a:defRPr>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30" name="Content Placeholder 2"/>
          <p:cNvSpPr>
            <a:spLocks noGrp="1"/>
          </p:cNvSpPr>
          <p:nvPr>
            <p:ph idx="19" hasCustomPrompt="1"/>
          </p:nvPr>
        </p:nvSpPr>
        <p:spPr>
          <a:xfrm>
            <a:off x="806824" y="2182749"/>
            <a:ext cx="5007236" cy="369332"/>
          </a:xfrm>
        </p:spPr>
        <p:txBody>
          <a:bodyPr wrap="square" lIns="0" anchor="b" anchorCtr="0">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0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
        <p:nvSpPr>
          <p:cNvPr id="14" name="Content Placeholder 2"/>
          <p:cNvSpPr>
            <a:spLocks noGrp="1"/>
          </p:cNvSpPr>
          <p:nvPr>
            <p:ph idx="20" hasCustomPrompt="1"/>
          </p:nvPr>
        </p:nvSpPr>
        <p:spPr>
          <a:xfrm>
            <a:off x="6346564" y="2568629"/>
            <a:ext cx="5007236" cy="1439881"/>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600">
                <a:solidFill>
                  <a:schemeClr val="tx1"/>
                </a:solidFill>
              </a:defRPr>
            </a:lvl2pPr>
            <a:lvl3pPr marL="914400" indent="0" algn="l">
              <a:buClr>
                <a:srgbClr val="81ADB5"/>
              </a:buClr>
              <a:buFontTx/>
              <a:buNone/>
              <a:defRPr sz="1600">
                <a:solidFill>
                  <a:schemeClr val="tx1"/>
                </a:solidFill>
              </a:defRPr>
            </a:lvl3pPr>
            <a:lvl4pPr marL="1371600" indent="0" algn="l">
              <a:buFontTx/>
              <a:buNone/>
              <a:defRPr sz="1500">
                <a:solidFill>
                  <a:schemeClr val="tx1"/>
                </a:solidFill>
              </a:defRPr>
            </a:lvl4pPr>
            <a:lvl5pPr marL="1828800" indent="0" algn="l">
              <a:buFontTx/>
              <a:buNone/>
              <a:defRPr>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19" name="Content Placeholder 2"/>
          <p:cNvSpPr>
            <a:spLocks noGrp="1"/>
          </p:cNvSpPr>
          <p:nvPr>
            <p:ph idx="21" hasCustomPrompt="1"/>
          </p:nvPr>
        </p:nvSpPr>
        <p:spPr>
          <a:xfrm>
            <a:off x="6346564" y="2191023"/>
            <a:ext cx="5007236" cy="369332"/>
          </a:xfrm>
        </p:spPr>
        <p:txBody>
          <a:bodyPr wrap="square" lIns="0" anchor="b" anchorCtr="0">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0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Tree>
    <p:extLst>
      <p:ext uri="{BB962C8B-B14F-4D97-AF65-F5344CB8AC3E}">
        <p14:creationId xmlns:p14="http://schemas.microsoft.com/office/powerpoint/2010/main" val="827226467"/>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LIDE-columns_three">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1DA2AA2-429F-44A3-8B4B-2F1B3950F5A7}" type="slidenum">
              <a:rPr kumimoji="0" lang="en-GB" sz="2000" b="0" i="0" u="none" strike="noStrike" kern="1200" cap="none" spc="0" normalizeH="0" baseline="0" noProof="0" smtClean="0">
                <a:ln>
                  <a:noFill/>
                </a:ln>
                <a:solidFill>
                  <a:srgbClr val="FFFFFF"/>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2000" b="0" i="0" u="none" strike="noStrike" kern="1200" cap="none" spc="0" normalizeH="0" baseline="0" noProof="0" dirty="0">
              <a:ln>
                <a:noFill/>
              </a:ln>
              <a:solidFill>
                <a:srgbClr val="FFFFFF"/>
              </a:solidFill>
              <a:effectLst/>
              <a:uLnTx/>
              <a:uFillTx/>
              <a:latin typeface="Arial"/>
              <a:ea typeface="+mn-ea"/>
              <a:cs typeface="+mn-cs"/>
            </a:endParaRPr>
          </a:p>
        </p:txBody>
      </p:sp>
      <p:sp>
        <p:nvSpPr>
          <p:cNvPr id="15" name="TextBox 19"/>
          <p:cNvSpPr txBox="1"/>
          <p:nvPr userDrawn="1"/>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1DA2AA2-429F-44A3-8B4B-2F1B3950F5A7}" type="slidenum">
              <a:rPr kumimoji="0" lang="en-GB" sz="2000" b="0" i="0" u="none" strike="noStrike" kern="1200" cap="none" spc="0" normalizeH="0" baseline="0" noProof="0" smtClean="0">
                <a:ln>
                  <a:noFill/>
                </a:ln>
                <a:solidFill>
                  <a:srgbClr val="FFFFFF"/>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2000" b="0" i="0" u="none" strike="noStrike" kern="1200" cap="none" spc="0" normalizeH="0" baseline="0" noProof="0" dirty="0">
              <a:ln>
                <a:noFill/>
              </a:ln>
              <a:solidFill>
                <a:srgbClr val="FFFFFF"/>
              </a:solidFill>
              <a:effectLst/>
              <a:uLnTx/>
              <a:uFillTx/>
              <a:latin typeface="Arial"/>
              <a:ea typeface="+mn-ea"/>
              <a:cs typeface="+mn-cs"/>
            </a:endParaRPr>
          </a:p>
        </p:txBody>
      </p:sp>
      <p:sp>
        <p:nvSpPr>
          <p:cNvPr id="20"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1DA2AA2-429F-44A3-8B4B-2F1B3950F5A7}" type="slidenum">
              <a:rPr kumimoji="0" lang="en-GB" sz="1200" b="0" i="0" u="none" strike="noStrike" kern="1200" cap="none" spc="0" normalizeH="0" baseline="0" noProof="0" smtClean="0">
                <a:ln>
                  <a:noFill/>
                </a:ln>
                <a:solidFill>
                  <a:srgbClr val="000000"/>
                </a:solidFill>
                <a:effectLst/>
                <a:uLnTx/>
                <a:uFillTx/>
                <a:latin typeface="Arial Narrow Bold" panose="020B070602020203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0000"/>
              </a:solidFill>
              <a:effectLst/>
              <a:uLnTx/>
              <a:uFillTx/>
              <a:latin typeface="Arial Narrow Bold" panose="020B0706020202030204" pitchFamily="34" charset="0"/>
              <a:ea typeface="+mn-ea"/>
              <a:cs typeface="+mn-cs"/>
            </a:endParaRPr>
          </a:p>
        </p:txBody>
      </p:sp>
      <p:sp>
        <p:nvSpPr>
          <p:cNvPr id="21"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marL="0" marR="0" lvl="0" indent="0" algn="l" defTabSz="800100" rtl="0" eaLnBrk="1" fontAlgn="auto" latinLnBrk="0" hangingPunct="1">
              <a:lnSpc>
                <a:spcPct val="100000"/>
              </a:lnSpc>
              <a:spcBef>
                <a:spcPts val="0"/>
              </a:spcBef>
              <a:spcAft>
                <a:spcPts val="0"/>
              </a:spcAft>
              <a:buClrTx/>
              <a:buSzTx/>
              <a:buFontTx/>
              <a:buNone/>
              <a:tabLst/>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kumimoji="0" sz="4600" b="0" i="0" u="none" strike="noStrike" kern="1200" cap="none" spc="0" normalizeH="0" baseline="0" noProof="0">
              <a:ln>
                <a:noFill/>
              </a:ln>
              <a:solidFill>
                <a:srgbClr val="FFFFFF"/>
              </a:solidFill>
              <a:effectLst>
                <a:outerShdw blurRad="38100" dist="64529" dir="2700000" rotWithShape="0">
                  <a:srgbClr val="000000">
                    <a:alpha val="48275"/>
                  </a:srgbClr>
                </a:outerShdw>
              </a:effectLst>
              <a:uLnTx/>
              <a:uFillTx/>
              <a:latin typeface="Helvetica Neue Light"/>
              <a:sym typeface="Helvetica Neue Light"/>
            </a:endParaRPr>
          </a:p>
        </p:txBody>
      </p:sp>
      <p:pic>
        <p:nvPicPr>
          <p:cNvPr id="25" name="Picture 24"/>
          <p:cNvPicPr>
            <a:picLocks noChangeAspect="1"/>
          </p:cNvPicPr>
          <p:nvPr userDrawn="1"/>
        </p:nvPicPr>
        <p:blipFill>
          <a:blip r:embed="rId2"/>
          <a:stretch>
            <a:fillRect/>
          </a:stretch>
        </p:blipFill>
        <p:spPr>
          <a:xfrm>
            <a:off x="11058524" y="6445284"/>
            <a:ext cx="812771" cy="268215"/>
          </a:xfrm>
          <a:prstGeom prst="rect">
            <a:avLst/>
          </a:prstGeom>
        </p:spPr>
      </p:pic>
      <p:sp>
        <p:nvSpPr>
          <p:cNvPr id="17"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ma14="http://schemas.microsoft.com/office/mac/drawingml/2011/main" xmlns=""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marL="0" marR="0" lvl="0" indent="0" algn="l" defTabSz="822960" rtl="0" eaLnBrk="1" fontAlgn="auto" latinLnBrk="0" hangingPunct="1">
              <a:lnSpc>
                <a:spcPct val="100000"/>
              </a:lnSpc>
              <a:spcBef>
                <a:spcPts val="3600"/>
              </a:spcBef>
              <a:spcAft>
                <a:spcPts val="0"/>
              </a:spcAft>
              <a:buClrTx/>
              <a:buSzTx/>
              <a:buFontTx/>
              <a:buNone/>
              <a:tabLst/>
              <a:defRPr/>
            </a:pPr>
            <a:endParaRPr kumimoji="0" lang="en-US" sz="2800" b="0" i="0" u="none" strike="noStrike" kern="1200" cap="all" spc="-168" normalizeH="0" baseline="17857" noProof="0" dirty="0">
              <a:ln>
                <a:noFill/>
              </a:ln>
              <a:solidFill>
                <a:srgbClr val="000000"/>
              </a:solidFill>
              <a:effectLst/>
              <a:uLnTx/>
              <a:uFillTx/>
              <a:latin typeface="Arial Narrow"/>
              <a:sym typeface="Arial Narrow"/>
            </a:endParaRPr>
          </a:p>
        </p:txBody>
      </p:sp>
      <p:sp>
        <p:nvSpPr>
          <p:cNvPr id="22"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Page title</a:t>
            </a:r>
            <a:endParaRPr lang="en-GB" dirty="0"/>
          </a:p>
        </p:txBody>
      </p:sp>
      <p:sp>
        <p:nvSpPr>
          <p:cNvPr id="30" name="Content Placeholder 2"/>
          <p:cNvSpPr>
            <a:spLocks noGrp="1"/>
          </p:cNvSpPr>
          <p:nvPr>
            <p:ph idx="19" hasCustomPrompt="1"/>
          </p:nvPr>
        </p:nvSpPr>
        <p:spPr>
          <a:xfrm>
            <a:off x="806824" y="2103444"/>
            <a:ext cx="3267235" cy="448637"/>
          </a:xfrm>
        </p:spPr>
        <p:txBody>
          <a:bodyPr lIns="0" bIns="0" anchor="b" anchorCtr="0">
            <a:normAutofit/>
          </a:bodyPr>
          <a:lstStyle>
            <a:lvl1pPr marL="0" marR="0" indent="0" algn="l" defTabSz="914400" rtl="0" eaLnBrk="1" fontAlgn="auto" latinLnBrk="0" hangingPunct="1">
              <a:lnSpc>
                <a:spcPct val="70000"/>
              </a:lnSpc>
              <a:spcBef>
                <a:spcPts val="1000"/>
              </a:spcBef>
              <a:spcAft>
                <a:spcPts val="0"/>
              </a:spcAft>
              <a:buClrTx/>
              <a:buSzTx/>
              <a:buFont typeface="Arial" panose="020B0604020202020204" pitchFamily="34" charset="0"/>
              <a:buNone/>
              <a:tabLst/>
              <a:defRPr lang="en-US" sz="16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
        <p:nvSpPr>
          <p:cNvPr id="32" name="Content Placeholder 2"/>
          <p:cNvSpPr>
            <a:spLocks noGrp="1"/>
          </p:cNvSpPr>
          <p:nvPr>
            <p:ph idx="21" hasCustomPrompt="1"/>
          </p:nvPr>
        </p:nvSpPr>
        <p:spPr>
          <a:xfrm>
            <a:off x="4399541" y="2111718"/>
            <a:ext cx="3267235" cy="448637"/>
          </a:xfrm>
        </p:spPr>
        <p:txBody>
          <a:bodyPr vert="horz" lIns="0" tIns="45720" rIns="91440" bIns="0" rtlCol="0" anchor="b" anchorCtr="0">
            <a:normAutofit/>
          </a:bodyPr>
          <a:lstStyle>
            <a:lvl1pPr>
              <a:defRPr lang="en-US" sz="1600" b="1" cap="all" baseline="0" dirty="0" smtClean="0">
                <a:solidFill>
                  <a:srgbClr val="DF411C"/>
                </a:solidFill>
                <a:latin typeface="+mj-lt"/>
                <a:ea typeface="Arial" charset="0"/>
                <a:cs typeface="Arial" charset="0"/>
              </a:defRPr>
            </a:lvl1pPr>
          </a:lstStyle>
          <a:p>
            <a:pPr marL="0" marR="0" lvl="0" indent="0" algn="ctr" fontAlgn="auto">
              <a:spcAft>
                <a:spcPts val="0"/>
              </a:spcAft>
              <a:buClrTx/>
              <a:buSzTx/>
              <a:buNone/>
              <a:tabLst/>
            </a:pPr>
            <a:r>
              <a:rPr lang="en-US" dirty="0" smtClean="0"/>
              <a:t>Insert text here</a:t>
            </a:r>
          </a:p>
        </p:txBody>
      </p:sp>
      <p:sp>
        <p:nvSpPr>
          <p:cNvPr id="34" name="Content Placeholder 2"/>
          <p:cNvSpPr>
            <a:spLocks noGrp="1"/>
          </p:cNvSpPr>
          <p:nvPr>
            <p:ph idx="23" hasCustomPrompt="1"/>
          </p:nvPr>
        </p:nvSpPr>
        <p:spPr>
          <a:xfrm>
            <a:off x="8086565" y="2119992"/>
            <a:ext cx="3267235" cy="448637"/>
          </a:xfrm>
        </p:spPr>
        <p:txBody>
          <a:bodyPr vert="horz" lIns="0" tIns="45720" rIns="91440" bIns="0" rtlCol="0" anchor="b" anchorCtr="0">
            <a:normAutofit/>
          </a:bodyPr>
          <a:lstStyle>
            <a:lvl1pPr>
              <a:defRPr lang="en-US" sz="1600" b="1" cap="all" baseline="0" dirty="0" smtClean="0">
                <a:solidFill>
                  <a:srgbClr val="DF411C"/>
                </a:solidFill>
                <a:latin typeface="+mj-lt"/>
                <a:ea typeface="Arial" charset="0"/>
                <a:cs typeface="Arial" charset="0"/>
              </a:defRPr>
            </a:lvl1pPr>
          </a:lstStyle>
          <a:p>
            <a:pPr marL="0" marR="0" lvl="0" indent="0" algn="ctr" fontAlgn="auto">
              <a:spcAft>
                <a:spcPts val="0"/>
              </a:spcAft>
              <a:buClrTx/>
              <a:buSzTx/>
              <a:buNone/>
              <a:tabLst/>
            </a:pPr>
            <a:r>
              <a:rPr lang="en-US" dirty="0" smtClean="0"/>
              <a:t>Insert text here</a:t>
            </a:r>
          </a:p>
        </p:txBody>
      </p:sp>
      <p:sp>
        <p:nvSpPr>
          <p:cNvPr id="19" name="Content Placeholder 2"/>
          <p:cNvSpPr>
            <a:spLocks noGrp="1"/>
          </p:cNvSpPr>
          <p:nvPr>
            <p:ph idx="13" hasCustomPrompt="1"/>
          </p:nvPr>
        </p:nvSpPr>
        <p:spPr>
          <a:xfrm>
            <a:off x="806824" y="2560355"/>
            <a:ext cx="3267235" cy="1578894"/>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400">
                <a:solidFill>
                  <a:schemeClr val="tx1"/>
                </a:solidFill>
              </a:defRPr>
            </a:lvl2pPr>
            <a:lvl3pPr marL="914400" indent="0" algn="l">
              <a:buClr>
                <a:srgbClr val="81ADB5"/>
              </a:buClr>
              <a:buFontTx/>
              <a:buNone/>
              <a:defRPr sz="1200">
                <a:solidFill>
                  <a:schemeClr val="tx1"/>
                </a:solidFill>
              </a:defRPr>
            </a:lvl3pPr>
            <a:lvl4pPr marL="1371600" indent="0" algn="l">
              <a:buFontTx/>
              <a:buNone/>
              <a:defRPr sz="1200">
                <a:solidFill>
                  <a:schemeClr val="tx1"/>
                </a:solidFill>
              </a:defRPr>
            </a:lvl4pPr>
            <a:lvl5pPr marL="1828800" indent="0" algn="l">
              <a:buFontTx/>
              <a:buNone/>
              <a:defRPr sz="1200">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p:txBody>
      </p:sp>
      <p:sp>
        <p:nvSpPr>
          <p:cNvPr id="24" name="Content Placeholder 2"/>
          <p:cNvSpPr>
            <a:spLocks noGrp="1"/>
          </p:cNvSpPr>
          <p:nvPr>
            <p:ph idx="24" hasCustomPrompt="1"/>
          </p:nvPr>
        </p:nvSpPr>
        <p:spPr>
          <a:xfrm>
            <a:off x="4399541" y="2575061"/>
            <a:ext cx="3267235" cy="1578894"/>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400">
                <a:solidFill>
                  <a:schemeClr val="tx1"/>
                </a:solidFill>
              </a:defRPr>
            </a:lvl2pPr>
            <a:lvl3pPr marL="914400" indent="0" algn="l">
              <a:buClr>
                <a:srgbClr val="81ADB5"/>
              </a:buClr>
              <a:buFontTx/>
              <a:buNone/>
              <a:defRPr sz="1200">
                <a:solidFill>
                  <a:schemeClr val="tx1"/>
                </a:solidFill>
              </a:defRPr>
            </a:lvl3pPr>
            <a:lvl4pPr marL="1371600" indent="0" algn="l">
              <a:buFontTx/>
              <a:buNone/>
              <a:defRPr sz="1200">
                <a:solidFill>
                  <a:schemeClr val="tx1"/>
                </a:solidFill>
              </a:defRPr>
            </a:lvl4pPr>
            <a:lvl5pPr marL="1828800" indent="0" algn="l">
              <a:buFontTx/>
              <a:buNone/>
              <a:defRPr sz="1200">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p:txBody>
      </p:sp>
      <p:sp>
        <p:nvSpPr>
          <p:cNvPr id="26" name="Content Placeholder 2"/>
          <p:cNvSpPr>
            <a:spLocks noGrp="1"/>
          </p:cNvSpPr>
          <p:nvPr>
            <p:ph idx="25" hasCustomPrompt="1"/>
          </p:nvPr>
        </p:nvSpPr>
        <p:spPr>
          <a:xfrm>
            <a:off x="8093355" y="2586006"/>
            <a:ext cx="3267235" cy="1578894"/>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400">
                <a:solidFill>
                  <a:schemeClr val="tx1"/>
                </a:solidFill>
              </a:defRPr>
            </a:lvl2pPr>
            <a:lvl3pPr marL="914400" indent="0" algn="l">
              <a:buClr>
                <a:srgbClr val="81ADB5"/>
              </a:buClr>
              <a:buFontTx/>
              <a:buNone/>
              <a:defRPr sz="1200">
                <a:solidFill>
                  <a:schemeClr val="tx1"/>
                </a:solidFill>
              </a:defRPr>
            </a:lvl3pPr>
            <a:lvl4pPr marL="1371600" indent="0" algn="l">
              <a:buFontTx/>
              <a:buNone/>
              <a:defRPr sz="1200">
                <a:solidFill>
                  <a:schemeClr val="tx1"/>
                </a:solidFill>
              </a:defRPr>
            </a:lvl4pPr>
            <a:lvl5pPr marL="1828800" indent="0" algn="l">
              <a:buFontTx/>
              <a:buNone/>
              <a:defRPr sz="1200">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p:txBody>
      </p:sp>
    </p:spTree>
    <p:extLst>
      <p:ext uri="{BB962C8B-B14F-4D97-AF65-F5344CB8AC3E}">
        <p14:creationId xmlns:p14="http://schemas.microsoft.com/office/powerpoint/2010/main" val="1441807203"/>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Retail success story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5334" r="39414"/>
          <a:stretch/>
        </p:blipFill>
        <p:spPr>
          <a:xfrm>
            <a:off x="0" y="0"/>
            <a:ext cx="4461165" cy="6858000"/>
          </a:xfrm>
          <a:prstGeom prst="rect">
            <a:avLst/>
          </a:prstGeom>
        </p:spPr>
      </p:pic>
      <p:sp>
        <p:nvSpPr>
          <p:cNvPr id="9" name="Rectangle 8"/>
          <p:cNvSpPr/>
          <p:nvPr userDrawn="1"/>
        </p:nvSpPr>
        <p:spPr>
          <a:xfrm>
            <a:off x="0"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sp>
        <p:nvSpPr>
          <p:cNvPr id="5" name="Slide Number Placeholder 4"/>
          <p:cNvSpPr>
            <a:spLocks noGrp="1"/>
          </p:cNvSpPr>
          <p:nvPr>
            <p:ph type="sldNum" sz="quarter" idx="12"/>
          </p:nvPr>
        </p:nvSpPr>
        <p:spPr>
          <a:xfrm>
            <a:off x="225878" y="6352745"/>
            <a:ext cx="2743200" cy="365125"/>
          </a:xfrm>
        </p:spPr>
        <p:txBody>
          <a:bodyPr/>
          <a:lstStyle>
            <a:lvl1pPr algn="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6454078-FBCE-4758-9F4C-1C7F78520755}" type="slidenum">
              <a:rPr kumimoji="0" lang="en-GB" sz="1200" b="0" i="0" u="none" strike="noStrike" kern="1200" cap="none" spc="0" normalizeH="0" baseline="0" noProof="0" smtClean="0">
                <a:ln>
                  <a:noFill/>
                </a:ln>
                <a:solidFill>
                  <a:srgbClr val="000000">
                    <a:tint val="75000"/>
                  </a:srgb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pic>
        <p:nvPicPr>
          <p:cNvPr id="13" name="Picture 12"/>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472365693"/>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Retail success story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2261" r="23943"/>
          <a:stretch/>
        </p:blipFill>
        <p:spPr>
          <a:xfrm>
            <a:off x="-41564" y="0"/>
            <a:ext cx="4513886" cy="6858000"/>
          </a:xfrm>
          <a:prstGeom prst="rect">
            <a:avLst/>
          </a:prstGeom>
        </p:spPr>
      </p:pic>
      <p:sp>
        <p:nvSpPr>
          <p:cNvPr id="9" name="Rectangle 8"/>
          <p:cNvSpPr/>
          <p:nvPr userDrawn="1"/>
        </p:nvSpPr>
        <p:spPr>
          <a:xfrm>
            <a:off x="-48740"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06454078-FBCE-4758-9F4C-1C7F78520755}" type="slidenum">
              <a:rPr kumimoji="0" lang="en-GB" sz="1200" b="0" i="0" u="none" strike="noStrike" kern="1200" cap="none" spc="0" normalizeH="0" baseline="0" noProof="0" smtClean="0">
                <a:ln>
                  <a:noFill/>
                </a:ln>
                <a:solidFill>
                  <a:srgbClr val="000000">
                    <a:tint val="75000"/>
                  </a:srgb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1906103313"/>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ayments success story 1">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l="34312" t="8001" r="31509" b="308"/>
          <a:stretch/>
        </p:blipFill>
        <p:spPr>
          <a:xfrm>
            <a:off x="1307" y="8164"/>
            <a:ext cx="3829969" cy="6849836"/>
          </a:xfrm>
          <a:prstGeom prst="rect">
            <a:avLst/>
          </a:prstGeom>
        </p:spPr>
      </p:pic>
      <p:sp>
        <p:nvSpPr>
          <p:cNvPr id="9" name="Rectangle 8"/>
          <p:cNvSpPr/>
          <p:nvPr userDrawn="1"/>
        </p:nvSpPr>
        <p:spPr>
          <a:xfrm>
            <a:off x="-1414"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4" name="Footer Placeholder 3"/>
          <p:cNvSpPr>
            <a:spLocks noGrp="1"/>
          </p:cNvSpPr>
          <p:nvPr>
            <p:ph type="ftr" sz="quarter" idx="11"/>
          </p:nvPr>
        </p:nvSpPr>
        <p:spPr>
          <a:xfrm>
            <a:off x="4038600" y="6356362"/>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sp>
        <p:nvSpPr>
          <p:cNvPr id="15"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06454078-FBCE-4758-9F4C-1C7F78520755}" type="slidenum">
              <a:rPr kumimoji="0" lang="en-GB" sz="1200" b="0" i="0" u="none" strike="noStrike" kern="1200" cap="none" spc="0" normalizeH="0" baseline="0" noProof="0" smtClean="0">
                <a:ln>
                  <a:noFill/>
                </a:ln>
                <a:solidFill>
                  <a:srgbClr val="000000">
                    <a:tint val="75000"/>
                  </a:srgb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pic>
        <p:nvPicPr>
          <p:cNvPr id="16" name="Picture 15"/>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2754019159"/>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ayments success story 2">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46455" r="14816"/>
          <a:stretch/>
        </p:blipFill>
        <p:spPr>
          <a:xfrm>
            <a:off x="-1" y="0"/>
            <a:ext cx="3984107" cy="6858000"/>
          </a:xfrm>
          <a:prstGeom prst="rect">
            <a:avLst/>
          </a:prstGeom>
        </p:spPr>
      </p:pic>
      <p:sp>
        <p:nvSpPr>
          <p:cNvPr id="9" name="Rectangle 8"/>
          <p:cNvSpPr/>
          <p:nvPr userDrawn="1"/>
        </p:nvSpPr>
        <p:spPr>
          <a:xfrm>
            <a:off x="-27214"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06454078-FBCE-4758-9F4C-1C7F78520755}" type="slidenum">
              <a:rPr kumimoji="0" lang="en-GB" sz="1200" b="0" i="0" u="none" strike="noStrike" kern="1200" cap="none" spc="0" normalizeH="0" baseline="0" noProof="0" smtClean="0">
                <a:ln>
                  <a:noFill/>
                </a:ln>
                <a:solidFill>
                  <a:srgbClr val="000000">
                    <a:tint val="75000"/>
                  </a:srgb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252901286"/>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sset &amp; Wealth Management Success Story">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1140" r="27729"/>
          <a:stretch/>
        </p:blipFill>
        <p:spPr>
          <a:xfrm>
            <a:off x="0" y="0"/>
            <a:ext cx="4231178" cy="6858000"/>
          </a:xfrm>
          <a:prstGeom prst="rect">
            <a:avLst/>
          </a:prstGeom>
        </p:spPr>
      </p:pic>
      <p:sp>
        <p:nvSpPr>
          <p:cNvPr id="9" name="Rectangle 8"/>
          <p:cNvSpPr/>
          <p:nvPr userDrawn="1"/>
        </p:nvSpPr>
        <p:spPr>
          <a:xfrm>
            <a:off x="-27958" y="-1"/>
            <a:ext cx="4697682" cy="6858001"/>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06454078-FBCE-4758-9F4C-1C7F78520755}" type="slidenum">
              <a:rPr kumimoji="0" lang="en-GB" sz="1200" b="0" i="0" u="none" strike="noStrike" kern="1200" cap="none" spc="0" normalizeH="0" baseline="0" noProof="0" smtClean="0">
                <a:ln>
                  <a:noFill/>
                </a:ln>
                <a:solidFill>
                  <a:srgbClr val="000000">
                    <a:tint val="75000"/>
                  </a:srgb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21416783"/>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anking success story">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51334" r="7453"/>
          <a:stretch/>
        </p:blipFill>
        <p:spPr>
          <a:xfrm>
            <a:off x="-8313" y="0"/>
            <a:ext cx="4239492" cy="6858000"/>
          </a:xfrm>
          <a:prstGeom prst="rect">
            <a:avLst/>
          </a:prstGeom>
        </p:spPr>
      </p:pic>
      <p:sp>
        <p:nvSpPr>
          <p:cNvPr id="9" name="Rectangle 8"/>
          <p:cNvSpPr/>
          <p:nvPr userDrawn="1"/>
        </p:nvSpPr>
        <p:spPr>
          <a:xfrm>
            <a:off x="-32115"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06454078-FBCE-4758-9F4C-1C7F78520755}" type="slidenum">
              <a:rPr kumimoji="0" lang="en-GB" sz="1200" b="0" i="0" u="none" strike="noStrike" kern="1200" cap="none" spc="0" normalizeH="0" baseline="0" noProof="0" smtClean="0">
                <a:ln>
                  <a:noFill/>
                </a:ln>
                <a:solidFill>
                  <a:srgbClr val="000000">
                    <a:tint val="75000"/>
                  </a:srgb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25233417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19FAAB-2CB1-4728-B403-E1FC09FAA224}" type="datetimeFigureOut">
              <a:rPr lang="en-US" smtClean="0"/>
              <a:t>3/8/2019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18FC9B7-BE02-430F-B471-7382C764BEB9}" type="slidenum">
              <a:rPr lang="en-US" smtClean="0"/>
              <a:t>‹#›</a:t>
            </a:fld>
            <a:endParaRPr lang="en-US"/>
          </a:p>
        </p:txBody>
      </p:sp>
    </p:spTree>
    <p:extLst>
      <p:ext uri="{BB962C8B-B14F-4D97-AF65-F5344CB8AC3E}">
        <p14:creationId xmlns:p14="http://schemas.microsoft.com/office/powerpoint/2010/main" val="220757287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surance success story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37908" r="22819"/>
          <a:stretch/>
        </p:blipFill>
        <p:spPr>
          <a:xfrm>
            <a:off x="-1" y="0"/>
            <a:ext cx="4039985" cy="6858000"/>
          </a:xfrm>
          <a:prstGeom prst="rect">
            <a:avLst/>
          </a:prstGeom>
        </p:spPr>
      </p:pic>
      <p:sp>
        <p:nvSpPr>
          <p:cNvPr id="9" name="Rectangle 8"/>
          <p:cNvSpPr/>
          <p:nvPr userDrawn="1"/>
        </p:nvSpPr>
        <p:spPr>
          <a:xfrm>
            <a:off x="-2" y="0"/>
            <a:ext cx="4368833"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06454078-FBCE-4758-9F4C-1C7F78520755}" type="slidenum">
              <a:rPr kumimoji="0" lang="en-GB" sz="1200" b="0" i="0" u="none" strike="noStrike" kern="1200" cap="none" spc="0" normalizeH="0" baseline="0" noProof="0" smtClean="0">
                <a:ln>
                  <a:noFill/>
                </a:ln>
                <a:solidFill>
                  <a:srgbClr val="000000">
                    <a:tint val="75000"/>
                  </a:srgb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655889842"/>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surance success story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6595" r="24213"/>
          <a:stretch/>
        </p:blipFill>
        <p:spPr>
          <a:xfrm>
            <a:off x="0" y="0"/>
            <a:ext cx="4031673" cy="6858000"/>
          </a:xfrm>
          <a:prstGeom prst="rect">
            <a:avLst/>
          </a:prstGeom>
        </p:spPr>
      </p:pic>
      <p:sp>
        <p:nvSpPr>
          <p:cNvPr id="9" name="Rectangle 8"/>
          <p:cNvSpPr/>
          <p:nvPr userDrawn="1"/>
        </p:nvSpPr>
        <p:spPr>
          <a:xfrm>
            <a:off x="-27958" y="-1"/>
            <a:ext cx="4697682" cy="6858001"/>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06454078-FBCE-4758-9F4C-1C7F78520755}" type="slidenum">
              <a:rPr kumimoji="0" lang="en-GB" sz="1200" b="0" i="0" u="none" strike="noStrike" kern="1200" cap="none" spc="0" normalizeH="0" baseline="0" noProof="0" smtClean="0">
                <a:ln>
                  <a:noFill/>
                </a:ln>
                <a:solidFill>
                  <a:srgbClr val="000000">
                    <a:tint val="75000"/>
                  </a:srgb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2899462959"/>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37953" r="21239"/>
          <a:stretch/>
        </p:blipFill>
        <p:spPr>
          <a:xfrm>
            <a:off x="-1" y="0"/>
            <a:ext cx="4197927" cy="6858000"/>
          </a:xfrm>
          <a:prstGeom prst="rect">
            <a:avLst/>
          </a:prstGeom>
        </p:spPr>
      </p:pic>
      <p:sp>
        <p:nvSpPr>
          <p:cNvPr id="9" name="Rectangle 8"/>
          <p:cNvSpPr/>
          <p:nvPr userDrawn="1"/>
        </p:nvSpPr>
        <p:spPr>
          <a:xfrm>
            <a:off x="-1" y="0"/>
            <a:ext cx="4447804"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06454078-FBCE-4758-9F4C-1C7F78520755}" type="slidenum">
              <a:rPr kumimoji="0" lang="en-GB" sz="1200" b="0" i="0" u="none" strike="noStrike" kern="1200" cap="none" spc="0" normalizeH="0" baseline="0" noProof="0" smtClean="0">
                <a:ln>
                  <a:noFill/>
                </a:ln>
                <a:solidFill>
                  <a:srgbClr val="000000">
                    <a:tint val="75000"/>
                  </a:srgb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402736474"/>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MT Success story 1">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28294" r="26548"/>
          <a:stretch/>
        </p:blipFill>
        <p:spPr>
          <a:xfrm>
            <a:off x="-24938" y="0"/>
            <a:ext cx="4164676" cy="6858000"/>
          </a:xfrm>
          <a:prstGeom prst="rect">
            <a:avLst/>
          </a:prstGeom>
        </p:spPr>
      </p:pic>
      <p:sp>
        <p:nvSpPr>
          <p:cNvPr id="9" name="Rectangle 8"/>
          <p:cNvSpPr/>
          <p:nvPr userDrawn="1"/>
        </p:nvSpPr>
        <p:spPr>
          <a:xfrm>
            <a:off x="-24938" y="-1"/>
            <a:ext cx="4697682" cy="6858001"/>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06454078-FBCE-4758-9F4C-1C7F78520755}" type="slidenum">
              <a:rPr kumimoji="0" lang="en-GB" sz="1200" b="0" i="0" u="none" strike="noStrike" kern="1200" cap="none" spc="0" normalizeH="0" baseline="0" noProof="0" smtClean="0">
                <a:ln>
                  <a:noFill/>
                </a:ln>
                <a:solidFill>
                  <a:srgbClr val="000000">
                    <a:tint val="75000"/>
                  </a:srgb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818451119"/>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MT Success story 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r="57589"/>
          <a:stretch/>
        </p:blipFill>
        <p:spPr>
          <a:xfrm>
            <a:off x="-24939" y="0"/>
            <a:ext cx="4147903" cy="6858000"/>
          </a:xfrm>
          <a:prstGeom prst="rect">
            <a:avLst/>
          </a:prstGeom>
        </p:spPr>
      </p:pic>
      <p:sp>
        <p:nvSpPr>
          <p:cNvPr id="9" name="Rectangle 8"/>
          <p:cNvSpPr/>
          <p:nvPr userDrawn="1"/>
        </p:nvSpPr>
        <p:spPr>
          <a:xfrm>
            <a:off x="-40428"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06454078-FBCE-4758-9F4C-1C7F78520755}" type="slidenum">
              <a:rPr kumimoji="0" lang="en-GB" sz="1200" b="0" i="0" u="none" strike="noStrike" kern="1200" cap="none" spc="0" normalizeH="0" baseline="0" noProof="0" smtClean="0">
                <a:ln>
                  <a:noFill/>
                </a:ln>
                <a:solidFill>
                  <a:srgbClr val="000000">
                    <a:tint val="75000"/>
                  </a:srgb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642203880"/>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MT Success story 3">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42942" t="31284" r="28561"/>
          <a:stretch/>
        </p:blipFill>
        <p:spPr>
          <a:xfrm>
            <a:off x="0" y="0"/>
            <a:ext cx="4139738" cy="6654985"/>
          </a:xfrm>
          <a:prstGeom prst="rect">
            <a:avLst/>
          </a:prstGeom>
        </p:spPr>
      </p:pic>
      <p:sp>
        <p:nvSpPr>
          <p:cNvPr id="9" name="Rectangle 8"/>
          <p:cNvSpPr/>
          <p:nvPr userDrawn="1"/>
        </p:nvSpPr>
        <p:spPr>
          <a:xfrm>
            <a:off x="0" y="0"/>
            <a:ext cx="4669724"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06454078-FBCE-4758-9F4C-1C7F78520755}" type="slidenum">
              <a:rPr kumimoji="0" lang="en-GB" sz="1200" b="0" i="0" u="none" strike="noStrike" kern="1200" cap="none" spc="0" normalizeH="0" baseline="0" noProof="0" smtClean="0">
                <a:ln>
                  <a:noFill/>
                </a:ln>
                <a:solidFill>
                  <a:srgbClr val="000000">
                    <a:tint val="75000"/>
                  </a:srgb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260845551"/>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eal Estate_Success story 1">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rgbClr val="000000">
                    <a:tint val="75000"/>
                  </a:srgbClr>
                </a:solidFill>
                <a:effectLst/>
                <a:uLnTx/>
                <a:uFillTx/>
                <a:latin typeface="Arial"/>
                <a:ea typeface="+mn-ea"/>
                <a:cs typeface="+mn-cs"/>
              </a:rPr>
              <a:t>‹#›</a:t>
            </a:r>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l="31460" r="25218"/>
          <a:stretch/>
        </p:blipFill>
        <p:spPr>
          <a:xfrm>
            <a:off x="-17755" y="0"/>
            <a:ext cx="4451210" cy="6858000"/>
          </a:xfrm>
          <a:prstGeom prst="rect">
            <a:avLst/>
          </a:prstGeom>
        </p:spPr>
      </p:pic>
      <p:sp>
        <p:nvSpPr>
          <p:cNvPr id="14" name="Rectangle 13"/>
          <p:cNvSpPr/>
          <p:nvPr userDrawn="1"/>
        </p:nvSpPr>
        <p:spPr>
          <a:xfrm>
            <a:off x="-27710" y="0"/>
            <a:ext cx="4461165"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5" name="Footer Placeholder 3"/>
          <p:cNvSpPr>
            <a:spLocks noGrp="1"/>
          </p:cNvSpPr>
          <p:nvPr>
            <p:ph type="ftr" sz="quarter" idx="11"/>
          </p:nvPr>
        </p:nvSpPr>
        <p:spPr>
          <a:xfrm>
            <a:off x="4038600" y="6356362"/>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sp>
        <p:nvSpPr>
          <p:cNvPr id="16"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06454078-FBCE-4758-9F4C-1C7F78520755}" type="slidenum">
              <a:rPr kumimoji="0" lang="en-GB" sz="1200" b="0" i="0" u="none" strike="noStrike" kern="1200" cap="none" spc="0" normalizeH="0" baseline="0" noProof="0" smtClean="0">
                <a:ln>
                  <a:noFill/>
                </a:ln>
                <a:solidFill>
                  <a:srgbClr val="000000">
                    <a:tint val="75000"/>
                  </a:srgb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pic>
        <p:nvPicPr>
          <p:cNvPr id="17" name="Picture 16"/>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1832274082"/>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Misc - success story ">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06454078-FBCE-4758-9F4C-1C7F78520755}" type="slidenum">
              <a:rPr kumimoji="0" lang="en-GB" sz="1200" b="0" i="0" u="none" strike="noStrike" kern="1200" cap="none" spc="0" normalizeH="0" baseline="0" noProof="0" smtClean="0">
                <a:ln>
                  <a:noFill/>
                </a:ln>
                <a:solidFill>
                  <a:srgbClr val="000000">
                    <a:tint val="75000"/>
                  </a:srgb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pic>
        <p:nvPicPr>
          <p:cNvPr id="14" name="Picture 13"/>
          <p:cNvPicPr>
            <a:picLocks noChangeAspect="1"/>
          </p:cNvPicPr>
          <p:nvPr userDrawn="1"/>
        </p:nvPicPr>
        <p:blipFill>
          <a:blip r:embed="rId2"/>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2702180422"/>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8" name="TextBox 19"/>
          <p:cNvSpPr txBox="1"/>
          <p:nvPr/>
        </p:nvSpPr>
        <p:spPr>
          <a:xfrm>
            <a:off x="4862147" y="322509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1DA2AA2-429F-44A3-8B4B-2F1B3950F5A7}" type="slidenum">
              <a:rPr kumimoji="0" lang="en-GB" sz="2000" b="0" i="0" u="none" strike="noStrike" kern="1200" cap="none" spc="0" normalizeH="0" baseline="0" noProof="0" smtClean="0">
                <a:ln>
                  <a:noFill/>
                </a:ln>
                <a:solidFill>
                  <a:srgbClr val="FFFFFF"/>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2000" b="0" i="0" u="none" strike="noStrike" kern="1200" cap="none" spc="0" normalizeH="0" baseline="0" noProof="0" dirty="0">
              <a:ln>
                <a:noFill/>
              </a:ln>
              <a:solidFill>
                <a:srgbClr val="FFFFFF"/>
              </a:solidFill>
              <a:effectLst/>
              <a:uLnTx/>
              <a:uFillTx/>
              <a:latin typeface="Arial"/>
              <a:ea typeface="+mn-ea"/>
              <a:cs typeface="+mn-cs"/>
            </a:endParaRPr>
          </a:p>
        </p:txBody>
      </p:sp>
      <p:sp>
        <p:nvSpPr>
          <p:cNvPr id="9" name="Title 1"/>
          <p:cNvSpPr>
            <a:spLocks noGrp="1"/>
          </p:cNvSpPr>
          <p:nvPr>
            <p:ph type="title" hasCustomPrompt="1"/>
          </p:nvPr>
        </p:nvSpPr>
        <p:spPr>
          <a:xfrm>
            <a:off x="3206888" y="2379387"/>
            <a:ext cx="7421880" cy="594213"/>
          </a:xfrm>
        </p:spPr>
        <p:txBody>
          <a:bodyPr wrap="square" lIns="0" tIns="0" rIns="0" bIns="0" anchor="t" anchorCtr="0">
            <a:normAutofit/>
          </a:bodyPr>
          <a:lstStyle>
            <a:lvl1pPr marL="0" algn="r" defTabSz="914400" rtl="0" eaLnBrk="1" latinLnBrk="0" hangingPunct="1">
              <a:lnSpc>
                <a:spcPct val="70000"/>
              </a:lnSpc>
              <a:spcBef>
                <a:spcPct val="0"/>
              </a:spcBef>
              <a:buNone/>
              <a:defRPr lang="en-GB" sz="4800" b="1" kern="1200" cap="none" baseline="0" dirty="0">
                <a:solidFill>
                  <a:srgbClr val="000000"/>
                </a:solidFill>
                <a:latin typeface="Arial Narrow" charset="0"/>
                <a:ea typeface="Arial Narrow" charset="0"/>
                <a:cs typeface="Arial Narrow" charset="0"/>
              </a:defRPr>
            </a:lvl1pPr>
          </a:lstStyle>
          <a:p>
            <a:r>
              <a:rPr lang="en-US" dirty="0" smtClean="0"/>
              <a:t>THANK YOU</a:t>
            </a:r>
            <a:endParaRPr lang="en-GB" dirty="0"/>
          </a:p>
        </p:txBody>
      </p:sp>
      <p:sp>
        <p:nvSpPr>
          <p:cNvPr id="4" name="Content Placeholder 2"/>
          <p:cNvSpPr>
            <a:spLocks noGrp="1"/>
          </p:cNvSpPr>
          <p:nvPr>
            <p:ph idx="20" hasCustomPrompt="1"/>
          </p:nvPr>
        </p:nvSpPr>
        <p:spPr>
          <a:xfrm>
            <a:off x="5590243" y="4671588"/>
            <a:ext cx="5038525" cy="216152"/>
          </a:xfrm>
        </p:spPr>
        <p:txBody>
          <a:bodyPr lIns="0" tIns="0" rIns="0" bIns="0"/>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rgbClr val="000000"/>
                </a:solidFill>
                <a:latin typeface="+mn-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+ 00 000 000 000</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5" name="Content Placeholder 2"/>
          <p:cNvSpPr>
            <a:spLocks noGrp="1"/>
          </p:cNvSpPr>
          <p:nvPr>
            <p:ph idx="21" hasCustomPrompt="1"/>
          </p:nvPr>
        </p:nvSpPr>
        <p:spPr>
          <a:xfrm>
            <a:off x="5590244" y="3532872"/>
            <a:ext cx="5038524" cy="448637"/>
          </a:xfrm>
        </p:spPr>
        <p:txBody>
          <a:bodyPr lIns="0" tIns="0" rIns="0" bIns="0" anchor="b" anchorCtr="0">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Name surname</a:t>
            </a:r>
          </a:p>
        </p:txBody>
      </p:sp>
      <p:sp>
        <p:nvSpPr>
          <p:cNvPr id="6" name="Content Placeholder 2"/>
          <p:cNvSpPr>
            <a:spLocks noGrp="1"/>
          </p:cNvSpPr>
          <p:nvPr>
            <p:ph idx="22" hasCustomPrompt="1"/>
          </p:nvPr>
        </p:nvSpPr>
        <p:spPr>
          <a:xfrm>
            <a:off x="5590244" y="4888429"/>
            <a:ext cx="5020417" cy="290153"/>
          </a:xfrm>
        </p:spPr>
        <p:txBody>
          <a:bodyPr lIns="0" tIns="0" rIns="0" bIns="0"/>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name.surname@endava.com</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7" name="Content Placeholder 2"/>
          <p:cNvSpPr>
            <a:spLocks noGrp="1"/>
          </p:cNvSpPr>
          <p:nvPr>
            <p:ph idx="23" hasCustomPrompt="1"/>
          </p:nvPr>
        </p:nvSpPr>
        <p:spPr>
          <a:xfrm>
            <a:off x="5590244" y="3981510"/>
            <a:ext cx="5038524" cy="210246"/>
          </a:xfrm>
        </p:spPr>
        <p:txBody>
          <a:bodyPr lIns="0" tIns="0" rIns="0" bIns="0" anchor="b" anchorCtr="0">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1" kern="1200" cap="all" baseline="0" dirty="0" smtClean="0">
                <a:solidFill>
                  <a:schemeClr val="tx1"/>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Job title</a:t>
            </a:r>
          </a:p>
        </p:txBody>
      </p:sp>
    </p:spTree>
    <p:extLst>
      <p:ext uri="{BB962C8B-B14F-4D97-AF65-F5344CB8AC3E}">
        <p14:creationId xmlns:p14="http://schemas.microsoft.com/office/powerpoint/2010/main" val="374496130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A19FAAB-2CB1-4728-B403-E1FC09FAA224}" type="datetimeFigureOut">
              <a:rPr lang="en-US" smtClean="0"/>
              <a:t>3/8/2019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8FC9B7-BE02-430F-B471-7382C764BEB9}" type="slidenum">
              <a:rPr lang="en-US" smtClean="0"/>
              <a:t>‹#›</a:t>
            </a:fld>
            <a:endParaRPr lang="en-US"/>
          </a:p>
        </p:txBody>
      </p:sp>
    </p:spTree>
    <p:extLst>
      <p:ext uri="{BB962C8B-B14F-4D97-AF65-F5344CB8AC3E}">
        <p14:creationId xmlns:p14="http://schemas.microsoft.com/office/powerpoint/2010/main" val="907519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A19FAAB-2CB1-4728-B403-E1FC09FAA224}" type="datetimeFigureOut">
              <a:rPr lang="en-US" smtClean="0"/>
              <a:t>3/8/2019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8FC9B7-BE02-430F-B471-7382C764BEB9}" type="slidenum">
              <a:rPr lang="en-US" smtClean="0"/>
              <a:t>‹#›</a:t>
            </a:fld>
            <a:endParaRPr lang="en-US"/>
          </a:p>
        </p:txBody>
      </p:sp>
    </p:spTree>
    <p:extLst>
      <p:ext uri="{BB962C8B-B14F-4D97-AF65-F5344CB8AC3E}">
        <p14:creationId xmlns:p14="http://schemas.microsoft.com/office/powerpoint/2010/main" val="2806882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theme" Target="../theme/theme2.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theme" Target="../theme/theme3.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theme" Target="../theme/theme4.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19FAAB-2CB1-4728-B403-E1FC09FAA224}" type="datetimeFigureOut">
              <a:rPr lang="en-US" smtClean="0"/>
              <a:t>3/8/2019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8FC9B7-BE02-430F-B471-7382C764BEB9}" type="slidenum">
              <a:rPr lang="en-US" smtClean="0"/>
              <a:t>‹#›</a:t>
            </a:fld>
            <a:endParaRPr lang="en-US"/>
          </a:p>
        </p:txBody>
      </p:sp>
    </p:spTree>
    <p:extLst>
      <p:ext uri="{BB962C8B-B14F-4D97-AF65-F5344CB8AC3E}">
        <p14:creationId xmlns:p14="http://schemas.microsoft.com/office/powerpoint/2010/main" val="35308464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Date Placeholder 3"/>
          <p:cNvSpPr>
            <a:spLocks noGrp="1"/>
          </p:cNvSpPr>
          <p:nvPr>
            <p:ph type="dt" sz="half" idx="2"/>
          </p:nvPr>
        </p:nvSpPr>
        <p:spPr>
          <a:xfrm>
            <a:off x="838200" y="635636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rgbClr val="000000">
                    <a:tint val="75000"/>
                  </a:srgbClr>
                </a:solidFill>
                <a:effectLst/>
                <a:uLnTx/>
                <a:uFillTx/>
                <a:latin typeface="Arial"/>
                <a:ea typeface="+mn-ea"/>
                <a:cs typeface="+mn-cs"/>
              </a:rPr>
              <a:t>‹#›</a:t>
            </a:r>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sp>
        <p:nvSpPr>
          <p:cNvPr id="5" name="Footer Placeholder 4"/>
          <p:cNvSpPr>
            <a:spLocks noGrp="1"/>
          </p:cNvSpPr>
          <p:nvPr>
            <p:ph type="ftr" sz="quarter" idx="3"/>
          </p:nvPr>
        </p:nvSpPr>
        <p:spPr>
          <a:xfrm>
            <a:off x="4038600" y="635636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sp>
        <p:nvSpPr>
          <p:cNvPr id="6" name="Slide Number Placeholder 5"/>
          <p:cNvSpPr>
            <a:spLocks noGrp="1"/>
          </p:cNvSpPr>
          <p:nvPr>
            <p:ph type="sldNum" sz="quarter" idx="4"/>
          </p:nvPr>
        </p:nvSpPr>
        <p:spPr>
          <a:xfrm>
            <a:off x="8610600" y="635636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6454078-FBCE-4758-9F4C-1C7F78520755}" type="slidenum">
              <a:rPr kumimoji="0" lang="en-GB" sz="1200" b="0" i="0" u="none" strike="noStrike" kern="1200" cap="none" spc="0" normalizeH="0" baseline="0" noProof="0" smtClean="0">
                <a:ln>
                  <a:noFill/>
                </a:ln>
                <a:solidFill>
                  <a:srgbClr val="000000">
                    <a:tint val="75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spTree>
    <p:extLst>
      <p:ext uri="{BB962C8B-B14F-4D97-AF65-F5344CB8AC3E}">
        <p14:creationId xmlns:p14="http://schemas.microsoft.com/office/powerpoint/2010/main" val="358987882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b="1" kern="1200" cap="all" baseline="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DE411B"/>
        </a:buClr>
        <a:buFont typeface="Wingdings" panose="05000000000000000000" pitchFamily="2" charset="2"/>
        <a:buChar char="§"/>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Date Placeholder 3"/>
          <p:cNvSpPr>
            <a:spLocks noGrp="1"/>
          </p:cNvSpPr>
          <p:nvPr>
            <p:ph type="dt" sz="half" idx="2"/>
          </p:nvPr>
        </p:nvSpPr>
        <p:spPr>
          <a:xfrm>
            <a:off x="838200" y="635636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rgbClr val="000000">
                    <a:tint val="75000"/>
                  </a:srgbClr>
                </a:solidFill>
                <a:effectLst/>
                <a:uLnTx/>
                <a:uFillTx/>
                <a:latin typeface="Arial"/>
                <a:ea typeface="+mn-ea"/>
                <a:cs typeface="+mn-cs"/>
              </a:rPr>
              <a:t>‹#›</a:t>
            </a:r>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sp>
        <p:nvSpPr>
          <p:cNvPr id="5" name="Footer Placeholder 4"/>
          <p:cNvSpPr>
            <a:spLocks noGrp="1"/>
          </p:cNvSpPr>
          <p:nvPr>
            <p:ph type="ftr" sz="quarter" idx="3"/>
          </p:nvPr>
        </p:nvSpPr>
        <p:spPr>
          <a:xfrm>
            <a:off x="4038600" y="635636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sp>
        <p:nvSpPr>
          <p:cNvPr id="6" name="Slide Number Placeholder 5"/>
          <p:cNvSpPr>
            <a:spLocks noGrp="1"/>
          </p:cNvSpPr>
          <p:nvPr>
            <p:ph type="sldNum" sz="quarter" idx="4"/>
          </p:nvPr>
        </p:nvSpPr>
        <p:spPr>
          <a:xfrm>
            <a:off x="8610600" y="635636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6454078-FBCE-4758-9F4C-1C7F78520755}" type="slidenum">
              <a:rPr kumimoji="0" lang="en-GB" sz="1200" b="0" i="0" u="none" strike="noStrike" kern="1200" cap="none" spc="0" normalizeH="0" baseline="0" noProof="0" smtClean="0">
                <a:ln>
                  <a:noFill/>
                </a:ln>
                <a:solidFill>
                  <a:srgbClr val="000000">
                    <a:tint val="75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spTree>
    <p:extLst>
      <p:ext uri="{BB962C8B-B14F-4D97-AF65-F5344CB8AC3E}">
        <p14:creationId xmlns:p14="http://schemas.microsoft.com/office/powerpoint/2010/main" val="118956626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b="1" kern="1200" cap="all" baseline="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DE411B"/>
        </a:buClr>
        <a:buFont typeface="Wingdings" panose="05000000000000000000" pitchFamily="2" charset="2"/>
        <a:buChar char="§"/>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Date Placeholder 3"/>
          <p:cNvSpPr>
            <a:spLocks noGrp="1"/>
          </p:cNvSpPr>
          <p:nvPr>
            <p:ph type="dt" sz="half" idx="2"/>
          </p:nvPr>
        </p:nvSpPr>
        <p:spPr>
          <a:xfrm>
            <a:off x="838200" y="635636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rgbClr val="000000">
                    <a:tint val="75000"/>
                  </a:srgbClr>
                </a:solidFill>
                <a:effectLst/>
                <a:uLnTx/>
                <a:uFillTx/>
                <a:latin typeface="Arial"/>
                <a:ea typeface="+mn-ea"/>
                <a:cs typeface="+mn-cs"/>
              </a:rPr>
              <a:t>‹#›</a:t>
            </a:r>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sp>
        <p:nvSpPr>
          <p:cNvPr id="5" name="Footer Placeholder 4"/>
          <p:cNvSpPr>
            <a:spLocks noGrp="1"/>
          </p:cNvSpPr>
          <p:nvPr>
            <p:ph type="ftr" sz="quarter" idx="3"/>
          </p:nvPr>
        </p:nvSpPr>
        <p:spPr>
          <a:xfrm>
            <a:off x="4038600" y="635636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sp>
        <p:nvSpPr>
          <p:cNvPr id="6" name="Slide Number Placeholder 5"/>
          <p:cNvSpPr>
            <a:spLocks noGrp="1"/>
          </p:cNvSpPr>
          <p:nvPr>
            <p:ph type="sldNum" sz="quarter" idx="4"/>
          </p:nvPr>
        </p:nvSpPr>
        <p:spPr>
          <a:xfrm>
            <a:off x="8610600" y="635636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6454078-FBCE-4758-9F4C-1C7F78520755}" type="slidenum">
              <a:rPr kumimoji="0" lang="en-GB" sz="1200" b="0" i="0" u="none" strike="noStrike" kern="1200" cap="none" spc="0" normalizeH="0" baseline="0" noProof="0" smtClean="0">
                <a:ln>
                  <a:noFill/>
                </a:ln>
                <a:solidFill>
                  <a:srgbClr val="000000">
                    <a:tint val="75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spTree>
    <p:extLst>
      <p:ext uri="{BB962C8B-B14F-4D97-AF65-F5344CB8AC3E}">
        <p14:creationId xmlns:p14="http://schemas.microsoft.com/office/powerpoint/2010/main" val="1123822129"/>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b="1" kern="1200" cap="all" baseline="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DE411B"/>
        </a:buClr>
        <a:buFont typeface="Wingdings" panose="05000000000000000000" pitchFamily="2" charset="2"/>
        <a:buChar char="§"/>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DE411B"/>
                </a:solidFill>
              </a:rPr>
              <a:t>Threads</a:t>
            </a:r>
            <a:r>
              <a:rPr lang="en-US" dirty="0" smtClean="0"/>
              <a:t> </a:t>
            </a:r>
            <a:r>
              <a:rPr lang="en-US" dirty="0"/>
              <a:t>I</a:t>
            </a:r>
            <a:r>
              <a:rPr lang="en-US" dirty="0" smtClean="0"/>
              <a:t>n </a:t>
            </a:r>
            <a:r>
              <a:rPr lang="en-US" dirty="0" err="1" smtClean="0"/>
              <a:t>.net</a:t>
            </a:r>
            <a:endParaRPr lang="en-GB" dirty="0">
              <a:solidFill>
                <a:srgbClr val="DE411B"/>
              </a:solidFill>
            </a:endParaRPr>
          </a:p>
        </p:txBody>
      </p:sp>
      <p:sp>
        <p:nvSpPr>
          <p:cNvPr id="3" name="Content Placeholder 2"/>
          <p:cNvSpPr>
            <a:spLocks noGrp="1"/>
          </p:cNvSpPr>
          <p:nvPr>
            <p:ph idx="13"/>
          </p:nvPr>
        </p:nvSpPr>
        <p:spPr/>
        <p:txBody>
          <a:bodyPr/>
          <a:lstStyle/>
          <a:p>
            <a:pPr marL="0" indent="0">
              <a:buNone/>
            </a:pPr>
            <a:r>
              <a:rPr lang="en-US" dirty="0" smtClean="0"/>
              <a:t>Parallel </a:t>
            </a:r>
            <a:r>
              <a:rPr lang="en-US" dirty="0"/>
              <a:t>programming, </a:t>
            </a:r>
            <a:r>
              <a:rPr lang="en-US" dirty="0" smtClean="0"/>
              <a:t>March 2019</a:t>
            </a:r>
            <a:endParaRPr lang="en-GB" dirty="0"/>
          </a:p>
        </p:txBody>
      </p:sp>
    </p:spTree>
    <p:extLst>
      <p:ext uri="{BB962C8B-B14F-4D97-AF65-F5344CB8AC3E}">
        <p14:creationId xmlns:p14="http://schemas.microsoft.com/office/powerpoint/2010/main" val="6796760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Task parallel library (TLP</a:t>
            </a:r>
            <a:r>
              <a:rPr lang="en-US" dirty="0" smtClean="0">
                <a:solidFill>
                  <a:schemeClr val="tx1"/>
                </a:solidFill>
              </a:rPr>
              <a:t>)</a:t>
            </a:r>
            <a:endParaRPr lang="es-CO" dirty="0">
              <a:solidFill>
                <a:schemeClr val="tx1"/>
              </a:solidFill>
            </a:endParaRPr>
          </a:p>
        </p:txBody>
      </p:sp>
      <p:sp>
        <p:nvSpPr>
          <p:cNvPr id="6" name="TextBox 5"/>
          <p:cNvSpPr txBox="1"/>
          <p:nvPr/>
        </p:nvSpPr>
        <p:spPr>
          <a:xfrm>
            <a:off x="1210833" y="1909344"/>
            <a:ext cx="7455648" cy="1615827"/>
          </a:xfrm>
          <a:prstGeom prst="rect">
            <a:avLst/>
          </a:prstGeom>
          <a:noFill/>
        </p:spPr>
        <p:txBody>
          <a:bodyPr wrap="square" rtlCol="0">
            <a:spAutoFit/>
          </a:bodyPr>
          <a:lstStyle/>
          <a:p>
            <a:r>
              <a:rPr lang="en-US" sz="2400" dirty="0" smtClean="0">
                <a:ea typeface="Arial" charset="0"/>
                <a:cs typeface="Arial" charset="0"/>
              </a:rPr>
              <a:t>The</a:t>
            </a:r>
            <a:r>
              <a:rPr lang="en-US" sz="3300" cap="all" dirty="0">
                <a:solidFill>
                  <a:srgbClr val="DE411B"/>
                </a:solidFill>
                <a:latin typeface="Arial Narrow Bold" panose="020B0706020202030204" pitchFamily="34" charset="0"/>
                <a:ea typeface="Arial" charset="0"/>
                <a:cs typeface="Arial" charset="0"/>
              </a:rPr>
              <a:t> TPL </a:t>
            </a:r>
            <a:r>
              <a:rPr lang="en-US" sz="2400" dirty="0" smtClean="0">
                <a:ea typeface="Arial" charset="0"/>
                <a:cs typeface="Arial" charset="0"/>
              </a:rPr>
              <a:t>scales the degree of concurrency dynamically to most efficient use all the processors that are available</a:t>
            </a:r>
            <a:endParaRPr lang="en-US" sz="2400" dirty="0">
              <a:ea typeface="Arial" charset="0"/>
              <a:cs typeface="Arial" charset="0"/>
            </a:endParaRPr>
          </a:p>
          <a:p>
            <a:endParaRPr lang="es-CO" dirty="0"/>
          </a:p>
        </p:txBody>
      </p:sp>
      <p:sp>
        <p:nvSpPr>
          <p:cNvPr id="8" name="TextBox 7"/>
          <p:cNvSpPr txBox="1"/>
          <p:nvPr/>
        </p:nvSpPr>
        <p:spPr>
          <a:xfrm>
            <a:off x="3911600" y="4114451"/>
            <a:ext cx="7894320" cy="1338828"/>
          </a:xfrm>
          <a:prstGeom prst="rect">
            <a:avLst/>
          </a:prstGeom>
          <a:noFill/>
        </p:spPr>
        <p:txBody>
          <a:bodyPr wrap="square" rtlCol="0">
            <a:spAutoFit/>
          </a:bodyPr>
          <a:lstStyle/>
          <a:p>
            <a:r>
              <a:rPr lang="en-US" sz="2400" dirty="0" smtClean="0">
                <a:ea typeface="Arial" charset="0"/>
                <a:cs typeface="Arial" charset="0"/>
              </a:rPr>
              <a:t>The </a:t>
            </a:r>
            <a:r>
              <a:rPr lang="en-US" sz="3300" cap="all" dirty="0" smtClean="0">
                <a:solidFill>
                  <a:srgbClr val="DE411B"/>
                </a:solidFill>
                <a:latin typeface="Arial Narrow Bold" panose="020B0706020202030204" pitchFamily="34" charset="0"/>
                <a:ea typeface="Arial" charset="0"/>
                <a:cs typeface="Arial" charset="0"/>
              </a:rPr>
              <a:t>TPL</a:t>
            </a:r>
            <a:r>
              <a:rPr lang="en-US" sz="2400" dirty="0" smtClean="0">
                <a:ea typeface="Arial" charset="0"/>
                <a:cs typeface="Arial" charset="0"/>
              </a:rPr>
              <a:t> handles the partitions of the work, the scheduling of threads on the </a:t>
            </a:r>
            <a:r>
              <a:rPr lang="en-US" sz="2400" dirty="0" err="1" smtClean="0">
                <a:ea typeface="Arial" charset="0"/>
                <a:cs typeface="Arial" charset="0"/>
              </a:rPr>
              <a:t>ThreadPool</a:t>
            </a:r>
            <a:r>
              <a:rPr lang="en-US" sz="2400" dirty="0" smtClean="0">
                <a:ea typeface="Arial" charset="0"/>
                <a:cs typeface="Arial" charset="0"/>
              </a:rPr>
              <a:t>, cancelation support, state management and other low-level details.</a:t>
            </a:r>
            <a:endParaRPr lang="en-US" sz="2400" dirty="0">
              <a:ea typeface="Arial" charset="0"/>
              <a:cs typeface="Arial" charset="0"/>
            </a:endParaRPr>
          </a:p>
        </p:txBody>
      </p:sp>
    </p:spTree>
    <p:extLst>
      <p:ext uri="{BB962C8B-B14F-4D97-AF65-F5344CB8AC3E}">
        <p14:creationId xmlns:p14="http://schemas.microsoft.com/office/powerpoint/2010/main" val="2233718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Task parallel library (TLP</a:t>
            </a:r>
            <a:r>
              <a:rPr lang="en-US" dirty="0" smtClean="0">
                <a:solidFill>
                  <a:schemeClr val="tx1"/>
                </a:solidFill>
              </a:rPr>
              <a:t>)</a:t>
            </a:r>
            <a:endParaRPr lang="es-CO" dirty="0">
              <a:solidFill>
                <a:schemeClr val="tx1"/>
              </a:solidFill>
            </a:endParaRPr>
          </a:p>
        </p:txBody>
      </p:sp>
      <p:sp>
        <p:nvSpPr>
          <p:cNvPr id="6" name="TextBox 5"/>
          <p:cNvSpPr txBox="1"/>
          <p:nvPr/>
        </p:nvSpPr>
        <p:spPr>
          <a:xfrm>
            <a:off x="1720625" y="2256428"/>
            <a:ext cx="7455648" cy="877163"/>
          </a:xfrm>
          <a:prstGeom prst="rect">
            <a:avLst/>
          </a:prstGeom>
          <a:noFill/>
        </p:spPr>
        <p:txBody>
          <a:bodyPr wrap="square" rtlCol="0">
            <a:spAutoFit/>
          </a:bodyPr>
          <a:lstStyle/>
          <a:p>
            <a:r>
              <a:rPr lang="en-US" sz="2400" dirty="0" smtClean="0">
                <a:ea typeface="Arial" charset="0"/>
                <a:cs typeface="Arial" charset="0"/>
              </a:rPr>
              <a:t>The</a:t>
            </a:r>
            <a:r>
              <a:rPr lang="en-US" sz="3300" cap="all" dirty="0">
                <a:solidFill>
                  <a:srgbClr val="DE411B"/>
                </a:solidFill>
                <a:latin typeface="Arial Narrow Bold" panose="020B0706020202030204" pitchFamily="34" charset="0"/>
                <a:ea typeface="Arial" charset="0"/>
                <a:cs typeface="Arial" charset="0"/>
              </a:rPr>
              <a:t> TPL </a:t>
            </a:r>
            <a:r>
              <a:rPr lang="en-US" sz="2400" dirty="0" smtClean="0">
                <a:ea typeface="Arial" charset="0"/>
                <a:cs typeface="Arial" charset="0"/>
              </a:rPr>
              <a:t>started in .NET framework 4.</a:t>
            </a:r>
            <a:endParaRPr lang="en-US" sz="2400" dirty="0">
              <a:ea typeface="Arial" charset="0"/>
              <a:cs typeface="Arial" charset="0"/>
            </a:endParaRPr>
          </a:p>
          <a:p>
            <a:endParaRPr lang="es-CO" dirty="0"/>
          </a:p>
        </p:txBody>
      </p:sp>
      <p:sp>
        <p:nvSpPr>
          <p:cNvPr id="8" name="TextBox 7"/>
          <p:cNvSpPr txBox="1"/>
          <p:nvPr/>
        </p:nvSpPr>
        <p:spPr>
          <a:xfrm>
            <a:off x="5229113" y="3543007"/>
            <a:ext cx="7894320" cy="600164"/>
          </a:xfrm>
          <a:prstGeom prst="rect">
            <a:avLst/>
          </a:prstGeom>
          <a:noFill/>
        </p:spPr>
        <p:txBody>
          <a:bodyPr wrap="square" rtlCol="0">
            <a:spAutoFit/>
          </a:bodyPr>
          <a:lstStyle/>
          <a:p>
            <a:r>
              <a:rPr lang="es-CO" sz="3300" cap="all" dirty="0" err="1">
                <a:solidFill>
                  <a:srgbClr val="DE411B"/>
                </a:solidFill>
                <a:latin typeface="Arial Narrow Bold" panose="020B0706020202030204" pitchFamily="34" charset="0"/>
                <a:ea typeface="Arial" charset="0"/>
                <a:cs typeface="Arial" charset="0"/>
              </a:rPr>
              <a:t>Not</a:t>
            </a:r>
            <a:r>
              <a:rPr lang="es-CO" sz="2400" dirty="0" smtClean="0">
                <a:ea typeface="Arial" charset="0"/>
                <a:cs typeface="Arial" charset="0"/>
              </a:rPr>
              <a:t> </a:t>
            </a:r>
            <a:r>
              <a:rPr lang="es-CO" sz="2400" dirty="0" err="1" smtClean="0">
                <a:ea typeface="Arial" charset="0"/>
                <a:cs typeface="Arial" charset="0"/>
              </a:rPr>
              <a:t>all</a:t>
            </a:r>
            <a:r>
              <a:rPr lang="es-CO" sz="2400" dirty="0" smtClean="0">
                <a:ea typeface="Arial" charset="0"/>
                <a:cs typeface="Arial" charset="0"/>
              </a:rPr>
              <a:t> </a:t>
            </a:r>
            <a:r>
              <a:rPr lang="es-CO" sz="2400" dirty="0" err="1" smtClean="0">
                <a:ea typeface="Arial" charset="0"/>
                <a:cs typeface="Arial" charset="0"/>
              </a:rPr>
              <a:t>code</a:t>
            </a:r>
            <a:r>
              <a:rPr lang="es-CO" sz="2400" dirty="0" smtClean="0">
                <a:ea typeface="Arial" charset="0"/>
                <a:cs typeface="Arial" charset="0"/>
              </a:rPr>
              <a:t> </a:t>
            </a:r>
            <a:r>
              <a:rPr lang="es-CO" sz="2400" dirty="0" err="1" smtClean="0">
                <a:ea typeface="Arial" charset="0"/>
                <a:cs typeface="Arial" charset="0"/>
              </a:rPr>
              <a:t>is</a:t>
            </a:r>
            <a:r>
              <a:rPr lang="es-CO" sz="2400" dirty="0" smtClean="0">
                <a:ea typeface="Arial" charset="0"/>
                <a:cs typeface="Arial" charset="0"/>
              </a:rPr>
              <a:t> </a:t>
            </a:r>
            <a:r>
              <a:rPr lang="es-CO" sz="2400" dirty="0" err="1" smtClean="0">
                <a:ea typeface="Arial" charset="0"/>
                <a:cs typeface="Arial" charset="0"/>
              </a:rPr>
              <a:t>suitable</a:t>
            </a:r>
            <a:r>
              <a:rPr lang="es-CO" sz="2400" dirty="0" smtClean="0">
                <a:ea typeface="Arial" charset="0"/>
                <a:cs typeface="Arial" charset="0"/>
              </a:rPr>
              <a:t> </a:t>
            </a:r>
            <a:r>
              <a:rPr lang="es-CO" sz="2400" dirty="0" err="1" smtClean="0">
                <a:ea typeface="Arial" charset="0"/>
                <a:cs typeface="Arial" charset="0"/>
              </a:rPr>
              <a:t>for</a:t>
            </a:r>
            <a:r>
              <a:rPr lang="es-CO" sz="2400" dirty="0" smtClean="0">
                <a:ea typeface="Arial" charset="0"/>
                <a:cs typeface="Arial" charset="0"/>
              </a:rPr>
              <a:t> </a:t>
            </a:r>
            <a:r>
              <a:rPr lang="es-CO" sz="2400" dirty="0" err="1" smtClean="0">
                <a:ea typeface="Arial" charset="0"/>
                <a:cs typeface="Arial" charset="0"/>
              </a:rPr>
              <a:t>parallelization</a:t>
            </a:r>
            <a:r>
              <a:rPr lang="es-CO" sz="2400" dirty="0" smtClean="0">
                <a:ea typeface="Arial" charset="0"/>
                <a:cs typeface="Arial" charset="0"/>
              </a:rPr>
              <a:t>.</a:t>
            </a:r>
            <a:endParaRPr lang="es-CO" sz="2400" dirty="0">
              <a:ea typeface="Arial" charset="0"/>
              <a:cs typeface="Arial" charset="0"/>
            </a:endParaRPr>
          </a:p>
        </p:txBody>
      </p:sp>
      <p:sp>
        <p:nvSpPr>
          <p:cNvPr id="7" name="TextBox 6"/>
          <p:cNvSpPr txBox="1"/>
          <p:nvPr/>
        </p:nvSpPr>
        <p:spPr>
          <a:xfrm>
            <a:off x="1720625" y="4846570"/>
            <a:ext cx="7894320" cy="600164"/>
          </a:xfrm>
          <a:prstGeom prst="rect">
            <a:avLst/>
          </a:prstGeom>
          <a:noFill/>
        </p:spPr>
        <p:txBody>
          <a:bodyPr wrap="square" rtlCol="0">
            <a:spAutoFit/>
          </a:bodyPr>
          <a:lstStyle/>
          <a:p>
            <a:r>
              <a:rPr lang="en-US" sz="2400" dirty="0" smtClean="0">
                <a:ea typeface="Arial" charset="0"/>
                <a:cs typeface="Arial" charset="0"/>
              </a:rPr>
              <a:t>The </a:t>
            </a:r>
            <a:r>
              <a:rPr lang="en-US" sz="3300" cap="all" dirty="0" smtClean="0">
                <a:solidFill>
                  <a:srgbClr val="DE411B"/>
                </a:solidFill>
                <a:latin typeface="Arial Narrow Bold" panose="020B0706020202030204" pitchFamily="34" charset="0"/>
                <a:ea typeface="Arial" charset="0"/>
                <a:cs typeface="Arial" charset="0"/>
              </a:rPr>
              <a:t>TPL</a:t>
            </a:r>
            <a:r>
              <a:rPr lang="en-US" sz="2400" dirty="0" smtClean="0">
                <a:ea typeface="Arial" charset="0"/>
                <a:cs typeface="Arial" charset="0"/>
              </a:rPr>
              <a:t> maximizes the performance of your code.</a:t>
            </a:r>
            <a:endParaRPr lang="en-US" sz="2400" dirty="0">
              <a:ea typeface="Arial" charset="0"/>
              <a:cs typeface="Arial" charset="0"/>
            </a:endParaRPr>
          </a:p>
        </p:txBody>
      </p:sp>
    </p:spTree>
    <p:extLst>
      <p:ext uri="{BB962C8B-B14F-4D97-AF65-F5344CB8AC3E}">
        <p14:creationId xmlns:p14="http://schemas.microsoft.com/office/powerpoint/2010/main" val="1651012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GB" dirty="0"/>
          </a:p>
        </p:txBody>
      </p:sp>
      <p:sp>
        <p:nvSpPr>
          <p:cNvPr id="3" name="Content Placeholder 2"/>
          <p:cNvSpPr>
            <a:spLocks noGrp="1"/>
          </p:cNvSpPr>
          <p:nvPr>
            <p:ph idx="14"/>
          </p:nvPr>
        </p:nvSpPr>
        <p:spPr/>
        <p:txBody>
          <a:bodyPr/>
          <a:lstStyle/>
          <a:p>
            <a:r>
              <a:rPr lang="en-US" dirty="0"/>
              <a:t>parallel programming Concepts	</a:t>
            </a:r>
            <a:endParaRPr lang="es-CO" dirty="0"/>
          </a:p>
          <a:p>
            <a:r>
              <a:rPr lang="en-US" dirty="0"/>
              <a:t>tools</a:t>
            </a:r>
          </a:p>
          <a:p>
            <a:r>
              <a:rPr lang="en-US" dirty="0"/>
              <a:t>Task parallel library (TLP)</a:t>
            </a:r>
          </a:p>
          <a:p>
            <a:r>
              <a:rPr lang="en-GB" dirty="0">
                <a:solidFill>
                  <a:srgbClr val="DE411B"/>
                </a:solidFill>
              </a:rPr>
              <a:t>Parallel structures </a:t>
            </a:r>
          </a:p>
          <a:p>
            <a:pPr marL="0" indent="0">
              <a:buNone/>
            </a:pPr>
            <a:r>
              <a:rPr lang="en-GB" dirty="0">
                <a:solidFill>
                  <a:srgbClr val="DE411B"/>
                </a:solidFill>
              </a:rPr>
              <a:t>    (parallel.for and parallel.foreach)</a:t>
            </a:r>
          </a:p>
          <a:p>
            <a:r>
              <a:rPr lang="en-GB" dirty="0"/>
              <a:t>plinq</a:t>
            </a:r>
          </a:p>
        </p:txBody>
      </p:sp>
    </p:spTree>
    <p:extLst>
      <p:ext uri="{BB962C8B-B14F-4D97-AF65-F5344CB8AC3E}">
        <p14:creationId xmlns:p14="http://schemas.microsoft.com/office/powerpoint/2010/main" val="13582076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DE411B"/>
                </a:solidFill>
              </a:rPr>
              <a:t>Parallel structures </a:t>
            </a:r>
            <a:endParaRPr lang="en-GB" dirty="0"/>
          </a:p>
        </p:txBody>
      </p:sp>
      <p:sp>
        <p:nvSpPr>
          <p:cNvPr id="3" name="Content Placeholder 2"/>
          <p:cNvSpPr>
            <a:spLocks noGrp="1"/>
          </p:cNvSpPr>
          <p:nvPr>
            <p:ph idx="13"/>
          </p:nvPr>
        </p:nvSpPr>
        <p:spPr>
          <a:xfrm>
            <a:off x="806824" y="2595254"/>
            <a:ext cx="5007236" cy="3057760"/>
          </a:xfrm>
        </p:spPr>
        <p:txBody>
          <a:bodyPr/>
          <a:lstStyle/>
          <a:p>
            <a:r>
              <a:rPr lang="en-US" dirty="0" smtClean="0"/>
              <a:t>Executes a for loop in which iterations may run in parallel.</a:t>
            </a:r>
            <a:br>
              <a:rPr lang="en-US" dirty="0" smtClean="0"/>
            </a:br>
            <a:endParaRPr lang="en-US" dirty="0" smtClean="0"/>
          </a:p>
          <a:p>
            <a:r>
              <a:rPr lang="en-GB" dirty="0" err="1" smtClean="0"/>
              <a:t>Parallel.for</a:t>
            </a:r>
            <a:r>
              <a:rPr lang="en-GB" dirty="0" smtClean="0"/>
              <a:t>(</a:t>
            </a:r>
            <a:r>
              <a:rPr lang="en-GB" dirty="0" err="1" smtClean="0"/>
              <a:t>int</a:t>
            </a:r>
            <a:r>
              <a:rPr lang="en-GB" dirty="0" smtClean="0"/>
              <a:t> </a:t>
            </a:r>
            <a:r>
              <a:rPr lang="en-GB" dirty="0" err="1" smtClean="0"/>
              <a:t>fromInclusive</a:t>
            </a:r>
            <a:r>
              <a:rPr lang="en-GB" dirty="0" smtClean="0"/>
              <a:t>, </a:t>
            </a:r>
            <a:r>
              <a:rPr lang="en-GB" dirty="0" err="1" smtClean="0"/>
              <a:t>int</a:t>
            </a:r>
            <a:r>
              <a:rPr lang="en-GB" dirty="0" smtClean="0"/>
              <a:t> </a:t>
            </a:r>
            <a:r>
              <a:rPr lang="en-GB" dirty="0" err="1" smtClean="0"/>
              <a:t>toExclusive</a:t>
            </a:r>
            <a:r>
              <a:rPr lang="en-GB" dirty="0" smtClean="0"/>
              <a:t>, Action&lt;T&gt;);</a:t>
            </a:r>
          </a:p>
          <a:p>
            <a:endParaRPr lang="en-GB" dirty="0" smtClean="0"/>
          </a:p>
          <a:p>
            <a:pPr lvl="1"/>
            <a:r>
              <a:rPr lang="en-US" dirty="0" err="1" smtClean="0"/>
              <a:t>fromInclusive</a:t>
            </a:r>
            <a:r>
              <a:rPr lang="en-US" dirty="0" smtClean="0"/>
              <a:t>: The start index.</a:t>
            </a:r>
            <a:endParaRPr lang="en-US" dirty="0"/>
          </a:p>
          <a:p>
            <a:pPr lvl="1"/>
            <a:r>
              <a:rPr lang="en-US" dirty="0" err="1" smtClean="0"/>
              <a:t>toExclusive</a:t>
            </a:r>
            <a:r>
              <a:rPr lang="en-US" dirty="0" smtClean="0"/>
              <a:t>: The end index</a:t>
            </a:r>
          </a:p>
          <a:p>
            <a:pPr lvl="1"/>
            <a:r>
              <a:rPr lang="en-US" dirty="0" smtClean="0"/>
              <a:t>Action: Delegate that is invoked once per iteration</a:t>
            </a:r>
            <a:endParaRPr lang="en-GB" dirty="0"/>
          </a:p>
          <a:p>
            <a:endParaRPr lang="en-GB" dirty="0"/>
          </a:p>
        </p:txBody>
      </p:sp>
      <p:sp>
        <p:nvSpPr>
          <p:cNvPr id="4" name="Content Placeholder 3"/>
          <p:cNvSpPr>
            <a:spLocks noGrp="1"/>
          </p:cNvSpPr>
          <p:nvPr>
            <p:ph idx="19"/>
          </p:nvPr>
        </p:nvSpPr>
        <p:spPr/>
        <p:txBody>
          <a:bodyPr/>
          <a:lstStyle/>
          <a:p>
            <a:r>
              <a:rPr lang="en-US" dirty="0" smtClean="0"/>
              <a:t>Parallel.for</a:t>
            </a:r>
            <a:endParaRPr lang="en-GB" dirty="0"/>
          </a:p>
        </p:txBody>
      </p:sp>
      <p:sp>
        <p:nvSpPr>
          <p:cNvPr id="5" name="Content Placeholder 4"/>
          <p:cNvSpPr>
            <a:spLocks noGrp="1"/>
          </p:cNvSpPr>
          <p:nvPr>
            <p:ph idx="20"/>
          </p:nvPr>
        </p:nvSpPr>
        <p:spPr>
          <a:xfrm>
            <a:off x="6346564" y="2568629"/>
            <a:ext cx="5007236" cy="3653821"/>
          </a:xfrm>
        </p:spPr>
        <p:txBody>
          <a:bodyPr/>
          <a:lstStyle/>
          <a:p>
            <a:r>
              <a:rPr lang="en-US" dirty="0"/>
              <a:t>Executes a </a:t>
            </a:r>
            <a:r>
              <a:rPr lang="en-US" dirty="0" err="1" smtClean="0"/>
              <a:t>foreach</a:t>
            </a:r>
            <a:r>
              <a:rPr lang="en-US" dirty="0" smtClean="0"/>
              <a:t> operation </a:t>
            </a:r>
            <a:r>
              <a:rPr lang="en-US" dirty="0"/>
              <a:t>in which iterations may run in parallel.</a:t>
            </a:r>
            <a:br>
              <a:rPr lang="en-US" dirty="0"/>
            </a:br>
            <a:endParaRPr lang="en-US" dirty="0"/>
          </a:p>
          <a:p>
            <a:r>
              <a:rPr lang="en-GB" dirty="0" err="1" smtClean="0"/>
              <a:t>Parallel.foreach</a:t>
            </a:r>
            <a:r>
              <a:rPr lang="en-GB" dirty="0" smtClean="0"/>
              <a:t>(</a:t>
            </a:r>
            <a:r>
              <a:rPr lang="en-GB" dirty="0" err="1" smtClean="0"/>
              <a:t>IEnumerable</a:t>
            </a:r>
            <a:r>
              <a:rPr lang="en-GB" dirty="0" smtClean="0"/>
              <a:t> source, </a:t>
            </a:r>
            <a:r>
              <a:rPr lang="en-GB" dirty="0" err="1" smtClean="0"/>
              <a:t>parallelOptions</a:t>
            </a:r>
            <a:r>
              <a:rPr lang="en-GB" dirty="0" smtClean="0"/>
              <a:t> </a:t>
            </a:r>
            <a:r>
              <a:rPr lang="en-GB" dirty="0" err="1" smtClean="0"/>
              <a:t>parallelOptions</a:t>
            </a:r>
            <a:r>
              <a:rPr lang="en-GB" dirty="0" smtClean="0"/>
              <a:t>, body&lt;T&gt;);</a:t>
            </a:r>
            <a:endParaRPr lang="en-GB" dirty="0"/>
          </a:p>
          <a:p>
            <a:endParaRPr lang="en-GB" dirty="0"/>
          </a:p>
          <a:p>
            <a:pPr lvl="1"/>
            <a:r>
              <a:rPr lang="en-US" dirty="0" smtClean="0"/>
              <a:t>source: An enumerable data source.</a:t>
            </a:r>
            <a:endParaRPr lang="en-US" dirty="0"/>
          </a:p>
          <a:p>
            <a:pPr lvl="1"/>
            <a:r>
              <a:rPr lang="en-US" dirty="0" err="1" smtClean="0"/>
              <a:t>parallelOptions</a:t>
            </a:r>
            <a:r>
              <a:rPr lang="en-US" dirty="0" smtClean="0"/>
              <a:t>: </a:t>
            </a:r>
            <a:r>
              <a:rPr lang="en-US" dirty="0"/>
              <a:t>An object that configures the behavior of this operation</a:t>
            </a:r>
            <a:r>
              <a:rPr lang="en-US" dirty="0" smtClean="0"/>
              <a:t>.</a:t>
            </a:r>
          </a:p>
          <a:p>
            <a:pPr lvl="1"/>
            <a:r>
              <a:rPr lang="en-US" dirty="0" smtClean="0"/>
              <a:t>body: Delegate that is invoked once per iteration</a:t>
            </a:r>
            <a:endParaRPr lang="en-GB" dirty="0" smtClean="0"/>
          </a:p>
          <a:p>
            <a:endParaRPr lang="en-GB" b="1" dirty="0"/>
          </a:p>
          <a:p>
            <a:endParaRPr lang="en-GB" dirty="0"/>
          </a:p>
        </p:txBody>
      </p:sp>
      <p:sp>
        <p:nvSpPr>
          <p:cNvPr id="6" name="Content Placeholder 5"/>
          <p:cNvSpPr>
            <a:spLocks noGrp="1"/>
          </p:cNvSpPr>
          <p:nvPr>
            <p:ph idx="21"/>
          </p:nvPr>
        </p:nvSpPr>
        <p:spPr/>
        <p:txBody>
          <a:bodyPr/>
          <a:lstStyle/>
          <a:p>
            <a:r>
              <a:rPr lang="en-US" dirty="0" smtClean="0"/>
              <a:t>Parallel.foreach</a:t>
            </a:r>
            <a:endParaRPr lang="en-GB" dirty="0"/>
          </a:p>
        </p:txBody>
      </p:sp>
    </p:spTree>
    <p:extLst>
      <p:ext uri="{BB962C8B-B14F-4D97-AF65-F5344CB8AC3E}">
        <p14:creationId xmlns:p14="http://schemas.microsoft.com/office/powerpoint/2010/main" val="429428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6" presetClass="emph" presetSubtype="0" fill="hold" nodeType="clickEffect">
                                  <p:stCondLst>
                                    <p:cond delay="0"/>
                                  </p:stCondLst>
                                  <p:childTnLst>
                                    <p:animEffect transition="out" filter="fade">
                                      <p:cBhvr>
                                        <p:cTn id="40" dur="500" tmFilter="0, 0; .2, .5; .8, .5; 1, 0"/>
                                        <p:tgtEl>
                                          <p:spTgt spid="3">
                                            <p:txEl>
                                              <p:pRg st="3" end="3"/>
                                            </p:txEl>
                                          </p:spTgt>
                                        </p:tgtEl>
                                      </p:cBhvr>
                                    </p:animEffect>
                                    <p:animScale>
                                      <p:cBhvr>
                                        <p:cTn id="41" dur="250" autoRev="1" fill="hold"/>
                                        <p:tgtEl>
                                          <p:spTgt spid="3">
                                            <p:txEl>
                                              <p:pRg st="3" end="3"/>
                                            </p:txEl>
                                          </p:spTgt>
                                        </p:tgtEl>
                                      </p:cBhvr>
                                      <p:by x="105000" y="105000"/>
                                    </p:animScale>
                                  </p:childTnLst>
                                </p:cTn>
                              </p:par>
                            </p:childTnLst>
                          </p:cTn>
                        </p:par>
                      </p:childTnLst>
                    </p:cTn>
                  </p:par>
                  <p:par>
                    <p:cTn id="42" fill="hold">
                      <p:stCondLst>
                        <p:cond delay="indefinite"/>
                      </p:stCondLst>
                      <p:childTnLst>
                        <p:par>
                          <p:cTn id="43" fill="hold">
                            <p:stCondLst>
                              <p:cond delay="0"/>
                            </p:stCondLst>
                            <p:childTnLst>
                              <p:par>
                                <p:cTn id="44" presetID="26" presetClass="emph" presetSubtype="0" fill="hold" nodeType="clickEffect">
                                  <p:stCondLst>
                                    <p:cond delay="0"/>
                                  </p:stCondLst>
                                  <p:childTnLst>
                                    <p:animEffect transition="out" filter="fade">
                                      <p:cBhvr>
                                        <p:cTn id="45" dur="500" tmFilter="0, 0; .2, .5; .8, .5; 1, 0"/>
                                        <p:tgtEl>
                                          <p:spTgt spid="3">
                                            <p:txEl>
                                              <p:pRg st="4" end="4"/>
                                            </p:txEl>
                                          </p:spTgt>
                                        </p:tgtEl>
                                      </p:cBhvr>
                                    </p:animEffect>
                                    <p:animScale>
                                      <p:cBhvr>
                                        <p:cTn id="46" dur="250" autoRev="1" fill="hold"/>
                                        <p:tgtEl>
                                          <p:spTgt spid="3">
                                            <p:txEl>
                                              <p:pRg st="4" end="4"/>
                                            </p:txEl>
                                          </p:spTgt>
                                        </p:tgtEl>
                                      </p:cBhvr>
                                      <p:by x="105000" y="105000"/>
                                    </p:animScale>
                                  </p:childTnLst>
                                </p:cTn>
                              </p:par>
                            </p:childTnLst>
                          </p:cTn>
                        </p:par>
                      </p:childTnLst>
                    </p:cTn>
                  </p:par>
                  <p:par>
                    <p:cTn id="47" fill="hold">
                      <p:stCondLst>
                        <p:cond delay="indefinite"/>
                      </p:stCondLst>
                      <p:childTnLst>
                        <p:par>
                          <p:cTn id="48" fill="hold">
                            <p:stCondLst>
                              <p:cond delay="0"/>
                            </p:stCondLst>
                            <p:childTnLst>
                              <p:par>
                                <p:cTn id="49" presetID="26" presetClass="emph" presetSubtype="0" fill="hold" nodeType="clickEffect">
                                  <p:stCondLst>
                                    <p:cond delay="0"/>
                                  </p:stCondLst>
                                  <p:childTnLst>
                                    <p:animEffect transition="out" filter="fade">
                                      <p:cBhvr>
                                        <p:cTn id="50" dur="500" tmFilter="0, 0; .2, .5; .8, .5; 1, 0"/>
                                        <p:tgtEl>
                                          <p:spTgt spid="3">
                                            <p:txEl>
                                              <p:pRg st="5" end="5"/>
                                            </p:txEl>
                                          </p:spTgt>
                                        </p:tgtEl>
                                      </p:cBhvr>
                                    </p:animEffect>
                                    <p:animScale>
                                      <p:cBhvr>
                                        <p:cTn id="51" dur="250" autoRev="1" fill="hold"/>
                                        <p:tgtEl>
                                          <p:spTgt spid="3">
                                            <p:txEl>
                                              <p:pRg st="5" end="5"/>
                                            </p:txEl>
                                          </p:spTgt>
                                        </p:tgtEl>
                                      </p:cBhvr>
                                      <p:by x="105000" y="105000"/>
                                    </p:animScale>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6">
                                            <p:txEl>
                                              <p:pRg st="0" end="0"/>
                                            </p:txEl>
                                          </p:spTgt>
                                        </p:tgtEl>
                                        <p:attrNameLst>
                                          <p:attrName>style.visibility</p:attrName>
                                        </p:attrNameLst>
                                      </p:cBhvr>
                                      <p:to>
                                        <p:strVal val="visible"/>
                                      </p:to>
                                    </p:set>
                                    <p:animEffect transition="in" filter="fade">
                                      <p:cBhvr>
                                        <p:cTn id="56" dur="1000"/>
                                        <p:tgtEl>
                                          <p:spTgt spid="6">
                                            <p:txEl>
                                              <p:pRg st="0" end="0"/>
                                            </p:txEl>
                                          </p:spTgt>
                                        </p:tgtEl>
                                      </p:cBhvr>
                                    </p:animEffect>
                                    <p:anim calcmode="lin" valueType="num">
                                      <p:cBhvr>
                                        <p:cTn id="57"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58"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5">
                                            <p:txEl>
                                              <p:pRg st="0" end="0"/>
                                            </p:txEl>
                                          </p:spTgt>
                                        </p:tgtEl>
                                        <p:attrNameLst>
                                          <p:attrName>style.visibility</p:attrName>
                                        </p:attrNameLst>
                                      </p:cBhvr>
                                      <p:to>
                                        <p:strVal val="visible"/>
                                      </p:to>
                                    </p:set>
                                    <p:animEffect transition="in" filter="fade">
                                      <p:cBhvr>
                                        <p:cTn id="63" dur="1000"/>
                                        <p:tgtEl>
                                          <p:spTgt spid="5">
                                            <p:txEl>
                                              <p:pRg st="0" end="0"/>
                                            </p:txEl>
                                          </p:spTgt>
                                        </p:tgtEl>
                                      </p:cBhvr>
                                    </p:animEffect>
                                    <p:anim calcmode="lin" valueType="num">
                                      <p:cBhvr>
                                        <p:cTn id="64"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65" dur="1000" fill="hold"/>
                                        <p:tgtEl>
                                          <p:spTgt spid="5">
                                            <p:txEl>
                                              <p:pRg st="0" end="0"/>
                                            </p:txEl>
                                          </p:spTgt>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5">
                                            <p:txEl>
                                              <p:pRg st="1" end="1"/>
                                            </p:txEl>
                                          </p:spTgt>
                                        </p:tgtEl>
                                        <p:attrNameLst>
                                          <p:attrName>style.visibility</p:attrName>
                                        </p:attrNameLst>
                                      </p:cBhvr>
                                      <p:to>
                                        <p:strVal val="visible"/>
                                      </p:to>
                                    </p:set>
                                    <p:animEffect transition="in" filter="fade">
                                      <p:cBhvr>
                                        <p:cTn id="68" dur="1000"/>
                                        <p:tgtEl>
                                          <p:spTgt spid="5">
                                            <p:txEl>
                                              <p:pRg st="1" end="1"/>
                                            </p:txEl>
                                          </p:spTgt>
                                        </p:tgtEl>
                                      </p:cBhvr>
                                    </p:animEffect>
                                    <p:anim calcmode="lin" valueType="num">
                                      <p:cBhvr>
                                        <p:cTn id="69"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70" dur="1000" fill="hold"/>
                                        <p:tgtEl>
                                          <p:spTgt spid="5">
                                            <p:txEl>
                                              <p:pRg st="1" end="1"/>
                                            </p:txEl>
                                          </p:spTgt>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5">
                                            <p:txEl>
                                              <p:pRg st="3" end="3"/>
                                            </p:txEl>
                                          </p:spTgt>
                                        </p:tgtEl>
                                        <p:attrNameLst>
                                          <p:attrName>style.visibility</p:attrName>
                                        </p:attrNameLst>
                                      </p:cBhvr>
                                      <p:to>
                                        <p:strVal val="visible"/>
                                      </p:to>
                                    </p:set>
                                    <p:animEffect transition="in" filter="fade">
                                      <p:cBhvr>
                                        <p:cTn id="73" dur="1000"/>
                                        <p:tgtEl>
                                          <p:spTgt spid="5">
                                            <p:txEl>
                                              <p:pRg st="3" end="3"/>
                                            </p:txEl>
                                          </p:spTgt>
                                        </p:tgtEl>
                                      </p:cBhvr>
                                    </p:animEffect>
                                    <p:anim calcmode="lin" valueType="num">
                                      <p:cBhvr>
                                        <p:cTn id="74"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75" dur="1000" fill="hold"/>
                                        <p:tgtEl>
                                          <p:spTgt spid="5">
                                            <p:txEl>
                                              <p:pRg st="3" end="3"/>
                                            </p:txEl>
                                          </p:spTgt>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5">
                                            <p:txEl>
                                              <p:pRg st="4" end="4"/>
                                            </p:txEl>
                                          </p:spTgt>
                                        </p:tgtEl>
                                        <p:attrNameLst>
                                          <p:attrName>style.visibility</p:attrName>
                                        </p:attrNameLst>
                                      </p:cBhvr>
                                      <p:to>
                                        <p:strVal val="visible"/>
                                      </p:to>
                                    </p:set>
                                    <p:animEffect transition="in" filter="fade">
                                      <p:cBhvr>
                                        <p:cTn id="78" dur="1000"/>
                                        <p:tgtEl>
                                          <p:spTgt spid="5">
                                            <p:txEl>
                                              <p:pRg st="4" end="4"/>
                                            </p:txEl>
                                          </p:spTgt>
                                        </p:tgtEl>
                                      </p:cBhvr>
                                    </p:animEffect>
                                    <p:anim calcmode="lin" valueType="num">
                                      <p:cBhvr>
                                        <p:cTn id="79"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80" dur="1000" fill="hold"/>
                                        <p:tgtEl>
                                          <p:spTgt spid="5">
                                            <p:txEl>
                                              <p:pRg st="4" end="4"/>
                                            </p:txEl>
                                          </p:spTgt>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5">
                                            <p:txEl>
                                              <p:pRg st="5" end="5"/>
                                            </p:txEl>
                                          </p:spTgt>
                                        </p:tgtEl>
                                        <p:attrNameLst>
                                          <p:attrName>style.visibility</p:attrName>
                                        </p:attrNameLst>
                                      </p:cBhvr>
                                      <p:to>
                                        <p:strVal val="visible"/>
                                      </p:to>
                                    </p:set>
                                    <p:animEffect transition="in" filter="fade">
                                      <p:cBhvr>
                                        <p:cTn id="83" dur="1000"/>
                                        <p:tgtEl>
                                          <p:spTgt spid="5">
                                            <p:txEl>
                                              <p:pRg st="5" end="5"/>
                                            </p:txEl>
                                          </p:spTgt>
                                        </p:tgtEl>
                                      </p:cBhvr>
                                    </p:animEffect>
                                    <p:anim calcmode="lin" valueType="num">
                                      <p:cBhvr>
                                        <p:cTn id="84"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85"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6" presetClass="emph" presetSubtype="0" fill="hold" nodeType="clickEffect">
                                  <p:stCondLst>
                                    <p:cond delay="0"/>
                                  </p:stCondLst>
                                  <p:childTnLst>
                                    <p:animEffect transition="out" filter="fade">
                                      <p:cBhvr>
                                        <p:cTn id="89" dur="500" tmFilter="0, 0; .2, .5; .8, .5; 1, 0"/>
                                        <p:tgtEl>
                                          <p:spTgt spid="5">
                                            <p:txEl>
                                              <p:pRg st="3" end="3"/>
                                            </p:txEl>
                                          </p:spTgt>
                                        </p:tgtEl>
                                      </p:cBhvr>
                                    </p:animEffect>
                                    <p:animScale>
                                      <p:cBhvr>
                                        <p:cTn id="90" dur="250" autoRev="1" fill="hold"/>
                                        <p:tgtEl>
                                          <p:spTgt spid="5">
                                            <p:txEl>
                                              <p:pRg st="3" end="3"/>
                                            </p:txEl>
                                          </p:spTgt>
                                        </p:tgtEl>
                                      </p:cBhvr>
                                      <p:by x="105000" y="105000"/>
                                    </p:animScale>
                                  </p:childTnLst>
                                </p:cTn>
                              </p:par>
                            </p:childTnLst>
                          </p:cTn>
                        </p:par>
                      </p:childTnLst>
                    </p:cTn>
                  </p:par>
                  <p:par>
                    <p:cTn id="91" fill="hold">
                      <p:stCondLst>
                        <p:cond delay="indefinite"/>
                      </p:stCondLst>
                      <p:childTnLst>
                        <p:par>
                          <p:cTn id="92" fill="hold">
                            <p:stCondLst>
                              <p:cond delay="0"/>
                            </p:stCondLst>
                            <p:childTnLst>
                              <p:par>
                                <p:cTn id="93" presetID="26" presetClass="emph" presetSubtype="0" fill="hold" nodeType="clickEffect">
                                  <p:stCondLst>
                                    <p:cond delay="0"/>
                                  </p:stCondLst>
                                  <p:childTnLst>
                                    <p:animEffect transition="out" filter="fade">
                                      <p:cBhvr>
                                        <p:cTn id="94" dur="500" tmFilter="0, 0; .2, .5; .8, .5; 1, 0"/>
                                        <p:tgtEl>
                                          <p:spTgt spid="5">
                                            <p:txEl>
                                              <p:pRg st="4" end="4"/>
                                            </p:txEl>
                                          </p:spTgt>
                                        </p:tgtEl>
                                      </p:cBhvr>
                                    </p:animEffect>
                                    <p:animScale>
                                      <p:cBhvr>
                                        <p:cTn id="95" dur="250" autoRev="1" fill="hold"/>
                                        <p:tgtEl>
                                          <p:spTgt spid="5">
                                            <p:txEl>
                                              <p:pRg st="4" end="4"/>
                                            </p:txEl>
                                          </p:spTgt>
                                        </p:tgtEl>
                                      </p:cBhvr>
                                      <p:by x="105000" y="105000"/>
                                    </p:animScale>
                                  </p:childTnLst>
                                </p:cTn>
                              </p:par>
                            </p:childTnLst>
                          </p:cTn>
                        </p:par>
                      </p:childTnLst>
                    </p:cTn>
                  </p:par>
                  <p:par>
                    <p:cTn id="96" fill="hold">
                      <p:stCondLst>
                        <p:cond delay="indefinite"/>
                      </p:stCondLst>
                      <p:childTnLst>
                        <p:par>
                          <p:cTn id="97" fill="hold">
                            <p:stCondLst>
                              <p:cond delay="0"/>
                            </p:stCondLst>
                            <p:childTnLst>
                              <p:par>
                                <p:cTn id="98" presetID="26" presetClass="emph" presetSubtype="0" fill="hold" nodeType="clickEffect">
                                  <p:stCondLst>
                                    <p:cond delay="0"/>
                                  </p:stCondLst>
                                  <p:childTnLst>
                                    <p:animEffect transition="out" filter="fade">
                                      <p:cBhvr>
                                        <p:cTn id="99" dur="500" tmFilter="0, 0; .2, .5; .8, .5; 1, 0"/>
                                        <p:tgtEl>
                                          <p:spTgt spid="5">
                                            <p:txEl>
                                              <p:pRg st="5" end="5"/>
                                            </p:txEl>
                                          </p:spTgt>
                                        </p:tgtEl>
                                      </p:cBhvr>
                                    </p:animEffect>
                                    <p:animScale>
                                      <p:cBhvr>
                                        <p:cTn id="100" dur="250" autoRev="1" fill="hold"/>
                                        <p:tgtEl>
                                          <p:spTgt spid="5">
                                            <p:txEl>
                                              <p:pRg st="5" end="5"/>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uild="p"/>
      <p:bldP spid="5" grpId="0" uiExpand="1" build="p"/>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GB" dirty="0"/>
          </a:p>
        </p:txBody>
      </p:sp>
      <p:sp>
        <p:nvSpPr>
          <p:cNvPr id="3" name="Content Placeholder 2"/>
          <p:cNvSpPr>
            <a:spLocks noGrp="1"/>
          </p:cNvSpPr>
          <p:nvPr>
            <p:ph idx="14"/>
          </p:nvPr>
        </p:nvSpPr>
        <p:spPr/>
        <p:txBody>
          <a:bodyPr/>
          <a:lstStyle/>
          <a:p>
            <a:r>
              <a:rPr lang="en-US" dirty="0"/>
              <a:t>parallel programming Concepts	</a:t>
            </a:r>
            <a:endParaRPr lang="es-CO" dirty="0"/>
          </a:p>
          <a:p>
            <a:r>
              <a:rPr lang="en-US" dirty="0"/>
              <a:t>tools</a:t>
            </a:r>
          </a:p>
          <a:p>
            <a:r>
              <a:rPr lang="en-US" dirty="0"/>
              <a:t>Task parallel library (TLP)</a:t>
            </a:r>
          </a:p>
          <a:p>
            <a:r>
              <a:rPr lang="en-GB" dirty="0"/>
              <a:t>Parallel structures </a:t>
            </a:r>
          </a:p>
          <a:p>
            <a:pPr marL="0" indent="0">
              <a:buNone/>
            </a:pPr>
            <a:r>
              <a:rPr lang="en-GB" dirty="0"/>
              <a:t>    (parallel.for and parallel.foreach)</a:t>
            </a:r>
          </a:p>
          <a:p>
            <a:r>
              <a:rPr lang="en-GB" dirty="0">
                <a:solidFill>
                  <a:srgbClr val="DE411B"/>
                </a:solidFill>
              </a:rPr>
              <a:t>plinq</a:t>
            </a:r>
          </a:p>
        </p:txBody>
      </p:sp>
    </p:spTree>
    <p:extLst>
      <p:ext uri="{BB962C8B-B14F-4D97-AF65-F5344CB8AC3E}">
        <p14:creationId xmlns:p14="http://schemas.microsoft.com/office/powerpoint/2010/main" val="7245729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tx1"/>
                </a:solidFill>
              </a:rPr>
              <a:t>plinq</a:t>
            </a:r>
            <a:endParaRPr lang="es-CO" dirty="0">
              <a:solidFill>
                <a:schemeClr val="tx1"/>
              </a:solidFill>
            </a:endParaRPr>
          </a:p>
        </p:txBody>
      </p:sp>
      <p:sp>
        <p:nvSpPr>
          <p:cNvPr id="6" name="TextBox 5"/>
          <p:cNvSpPr txBox="1"/>
          <p:nvPr/>
        </p:nvSpPr>
        <p:spPr>
          <a:xfrm>
            <a:off x="1060225" y="2071678"/>
            <a:ext cx="7455648" cy="1107996"/>
          </a:xfrm>
          <a:prstGeom prst="rect">
            <a:avLst/>
          </a:prstGeom>
          <a:noFill/>
        </p:spPr>
        <p:txBody>
          <a:bodyPr wrap="square" rtlCol="0">
            <a:spAutoFit/>
          </a:bodyPr>
          <a:lstStyle/>
          <a:p>
            <a:r>
              <a:rPr lang="en-US" sz="2400" dirty="0" smtClean="0">
                <a:ea typeface="Arial" charset="0"/>
                <a:cs typeface="Arial" charset="0"/>
              </a:rPr>
              <a:t>Operate on any in-memory IEnumerable</a:t>
            </a:r>
            <a:r>
              <a:rPr lang="en-US" sz="2400" dirty="0">
                <a:ea typeface="Arial" charset="0"/>
                <a:cs typeface="Arial" charset="0"/>
              </a:rPr>
              <a:t> </a:t>
            </a:r>
            <a:r>
              <a:rPr lang="en-US" sz="2400" dirty="0" smtClean="0">
                <a:ea typeface="Arial" charset="0"/>
                <a:cs typeface="Arial" charset="0"/>
              </a:rPr>
              <a:t>or IEnumerable&lt;T&gt;</a:t>
            </a:r>
            <a:endParaRPr lang="en-US" sz="2400" dirty="0">
              <a:ea typeface="Arial" charset="0"/>
              <a:cs typeface="Arial" charset="0"/>
            </a:endParaRPr>
          </a:p>
          <a:p>
            <a:endParaRPr lang="es-CO" dirty="0"/>
          </a:p>
        </p:txBody>
      </p:sp>
      <p:sp>
        <p:nvSpPr>
          <p:cNvPr id="8" name="TextBox 7"/>
          <p:cNvSpPr txBox="1"/>
          <p:nvPr/>
        </p:nvSpPr>
        <p:spPr>
          <a:xfrm>
            <a:off x="5869193" y="3425384"/>
            <a:ext cx="5946887" cy="2302682"/>
          </a:xfrm>
          <a:prstGeom prst="rect">
            <a:avLst/>
          </a:prstGeom>
          <a:noFill/>
        </p:spPr>
        <p:txBody>
          <a:bodyPr wrap="square" rtlCol="0">
            <a:spAutoFit/>
          </a:bodyPr>
          <a:lstStyle/>
          <a:p>
            <a:pPr lvl="0">
              <a:spcBef>
                <a:spcPts val="1000"/>
              </a:spcBef>
            </a:pPr>
            <a:r>
              <a:rPr lang="en-US" sz="2400" dirty="0">
                <a:ea typeface="Arial" charset="0"/>
                <a:cs typeface="Arial" charset="0"/>
              </a:rPr>
              <a:t>Full use </a:t>
            </a:r>
            <a:r>
              <a:rPr lang="en-US" sz="2400" dirty="0" smtClean="0">
                <a:ea typeface="Arial" charset="0"/>
                <a:cs typeface="Arial" charset="0"/>
              </a:rPr>
              <a:t>of </a:t>
            </a:r>
            <a:r>
              <a:rPr lang="en-US" sz="2400" dirty="0">
                <a:ea typeface="Arial" charset="0"/>
                <a:cs typeface="Arial" charset="0"/>
              </a:rPr>
              <a:t>processors.</a:t>
            </a:r>
            <a:endParaRPr lang="en-GB" sz="2400" dirty="0">
              <a:ea typeface="Arial" charset="0"/>
              <a:cs typeface="Arial" charset="0"/>
            </a:endParaRPr>
          </a:p>
          <a:p>
            <a:pPr marL="285750" lvl="1" indent="-285750">
              <a:lnSpc>
                <a:spcPct val="90000"/>
              </a:lnSpc>
              <a:spcBef>
                <a:spcPts val="500"/>
              </a:spcBef>
              <a:buClr>
                <a:srgbClr val="DE411B"/>
              </a:buClr>
              <a:buFont typeface="Wingdings" panose="05000000000000000000" pitchFamily="2" charset="2"/>
              <a:buChar char="§"/>
            </a:pPr>
            <a:r>
              <a:rPr lang="en-US" sz="2400" dirty="0">
                <a:ea typeface="Arial" charset="0"/>
                <a:cs typeface="Arial" charset="0"/>
              </a:rPr>
              <a:t>Partitioning data into segments</a:t>
            </a:r>
          </a:p>
          <a:p>
            <a:pPr marL="285750" lvl="1" indent="-285750">
              <a:lnSpc>
                <a:spcPct val="90000"/>
              </a:lnSpc>
              <a:spcBef>
                <a:spcPts val="500"/>
              </a:spcBef>
              <a:buClr>
                <a:srgbClr val="DE411B"/>
              </a:buClr>
              <a:buFont typeface="Wingdings" panose="05000000000000000000" pitchFamily="2" charset="2"/>
              <a:buChar char="§"/>
            </a:pPr>
            <a:r>
              <a:rPr lang="en-US" sz="2400" dirty="0">
                <a:ea typeface="Arial" charset="0"/>
                <a:cs typeface="Arial" charset="0"/>
              </a:rPr>
              <a:t>Executes the query on each segment</a:t>
            </a:r>
          </a:p>
          <a:p>
            <a:pPr marL="285750" lvl="1" indent="-285750">
              <a:lnSpc>
                <a:spcPct val="90000"/>
              </a:lnSpc>
              <a:spcBef>
                <a:spcPts val="500"/>
              </a:spcBef>
              <a:buClr>
                <a:srgbClr val="DE411B"/>
              </a:buClr>
              <a:buFont typeface="Wingdings" panose="05000000000000000000" pitchFamily="2" charset="2"/>
              <a:buChar char="§"/>
            </a:pPr>
            <a:r>
              <a:rPr lang="en-US" sz="2400" dirty="0">
                <a:ea typeface="Arial" charset="0"/>
                <a:cs typeface="Arial" charset="0"/>
              </a:rPr>
              <a:t>Query runs significantly faster.</a:t>
            </a:r>
          </a:p>
          <a:p>
            <a:pPr lvl="0">
              <a:spcBef>
                <a:spcPts val="1000"/>
              </a:spcBef>
            </a:pPr>
            <a:endParaRPr lang="en-GB" sz="1600" b="1" dirty="0">
              <a:solidFill>
                <a:srgbClr val="000000"/>
              </a:solidFill>
              <a:latin typeface="Arial" panose="020B0604020202020204" pitchFamily="34" charset="0"/>
              <a:cs typeface="Arial" panose="020B0604020202020204" pitchFamily="34" charset="0"/>
            </a:endParaRPr>
          </a:p>
          <a:p>
            <a:endParaRPr lang="en-GB" dirty="0"/>
          </a:p>
        </p:txBody>
      </p:sp>
    </p:spTree>
    <p:extLst>
      <p:ext uri="{BB962C8B-B14F-4D97-AF65-F5344CB8AC3E}">
        <p14:creationId xmlns:p14="http://schemas.microsoft.com/office/powerpoint/2010/main" val="34046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Plinq – Performance</a:t>
            </a:r>
            <a:endParaRPr lang="es-CO" dirty="0">
              <a:solidFill>
                <a:schemeClr val="tx1"/>
              </a:solidFill>
            </a:endParaRPr>
          </a:p>
        </p:txBody>
      </p:sp>
      <p:sp>
        <p:nvSpPr>
          <p:cNvPr id="8" name="TextBox 7"/>
          <p:cNvSpPr txBox="1"/>
          <p:nvPr/>
        </p:nvSpPr>
        <p:spPr>
          <a:xfrm>
            <a:off x="1210833" y="1698184"/>
            <a:ext cx="9805703" cy="4580741"/>
          </a:xfrm>
          <a:prstGeom prst="rect">
            <a:avLst/>
          </a:prstGeom>
          <a:noFill/>
        </p:spPr>
        <p:txBody>
          <a:bodyPr wrap="square" rtlCol="0">
            <a:spAutoFit/>
          </a:bodyPr>
          <a:lstStyle/>
          <a:p>
            <a:pPr lvl="0">
              <a:spcBef>
                <a:spcPts val="1000"/>
              </a:spcBef>
            </a:pPr>
            <a:r>
              <a:rPr lang="en-US" sz="2400" dirty="0" smtClean="0">
                <a:ea typeface="Arial" charset="0"/>
                <a:cs typeface="Arial" charset="0"/>
              </a:rPr>
              <a:t>Always have in mind.</a:t>
            </a:r>
          </a:p>
          <a:p>
            <a:pPr lvl="0">
              <a:spcBef>
                <a:spcPts val="1000"/>
              </a:spcBef>
            </a:pPr>
            <a:endParaRPr lang="en-GB" sz="2400" dirty="0">
              <a:ea typeface="Arial" charset="0"/>
              <a:cs typeface="Arial" charset="0"/>
            </a:endParaRPr>
          </a:p>
          <a:p>
            <a:pPr marL="742950" lvl="2" indent="-285750">
              <a:spcBef>
                <a:spcPts val="500"/>
              </a:spcBef>
              <a:buClr>
                <a:srgbClr val="DE411B"/>
              </a:buClr>
              <a:buFont typeface="Wingdings" panose="05000000000000000000" pitchFamily="2" charset="2"/>
              <a:buChar char="§"/>
            </a:pPr>
            <a:r>
              <a:rPr lang="en-US" sz="2400" dirty="0" smtClean="0">
                <a:solidFill>
                  <a:srgbClr val="FF0000"/>
                </a:solidFill>
                <a:ea typeface="Arial" charset="0"/>
                <a:cs typeface="Arial" charset="0"/>
              </a:rPr>
              <a:t>Computational cost </a:t>
            </a:r>
            <a:r>
              <a:rPr lang="en-US" sz="2400" dirty="0" smtClean="0">
                <a:ea typeface="Arial" charset="0"/>
                <a:cs typeface="Arial" charset="0"/>
              </a:rPr>
              <a:t>of the overall work.</a:t>
            </a:r>
            <a:endParaRPr lang="en-US" sz="2400" dirty="0">
              <a:ea typeface="Arial" charset="0"/>
              <a:cs typeface="Arial" charset="0"/>
            </a:endParaRPr>
          </a:p>
          <a:p>
            <a:pPr marL="742950" lvl="2" indent="-285750">
              <a:spcBef>
                <a:spcPts val="500"/>
              </a:spcBef>
              <a:buClr>
                <a:srgbClr val="DE411B"/>
              </a:buClr>
              <a:buFont typeface="Wingdings" panose="05000000000000000000" pitchFamily="2" charset="2"/>
              <a:buChar char="§"/>
            </a:pPr>
            <a:r>
              <a:rPr lang="en-US" sz="2400" dirty="0" smtClean="0">
                <a:ea typeface="Arial" charset="0"/>
                <a:cs typeface="Arial" charset="0"/>
              </a:rPr>
              <a:t>The number of </a:t>
            </a:r>
            <a:r>
              <a:rPr lang="en-US" sz="2400" dirty="0" smtClean="0">
                <a:solidFill>
                  <a:srgbClr val="FF0000"/>
                </a:solidFill>
                <a:ea typeface="Arial" charset="0"/>
                <a:cs typeface="Arial" charset="0"/>
              </a:rPr>
              <a:t>logical cores </a:t>
            </a:r>
            <a:r>
              <a:rPr lang="en-US" sz="2400" dirty="0" smtClean="0">
                <a:ea typeface="Arial" charset="0"/>
                <a:cs typeface="Arial" charset="0"/>
              </a:rPr>
              <a:t>on the system (degree of parallelism).</a:t>
            </a:r>
            <a:endParaRPr lang="en-US" sz="2400" dirty="0">
              <a:ea typeface="Arial" charset="0"/>
              <a:cs typeface="Arial" charset="0"/>
            </a:endParaRPr>
          </a:p>
          <a:p>
            <a:pPr marL="742950" lvl="2" indent="-285750">
              <a:spcBef>
                <a:spcPts val="500"/>
              </a:spcBef>
              <a:buClr>
                <a:srgbClr val="DE411B"/>
              </a:buClr>
              <a:buFont typeface="Wingdings" panose="05000000000000000000" pitchFamily="2" charset="2"/>
              <a:buChar char="§"/>
            </a:pPr>
            <a:r>
              <a:rPr lang="en-US" sz="2400" dirty="0" smtClean="0">
                <a:ea typeface="Arial" charset="0"/>
                <a:cs typeface="Arial" charset="0"/>
              </a:rPr>
              <a:t>The number of </a:t>
            </a:r>
            <a:r>
              <a:rPr lang="en-US" sz="2400" dirty="0" smtClean="0">
                <a:solidFill>
                  <a:srgbClr val="FF0000"/>
                </a:solidFill>
                <a:ea typeface="Arial" charset="0"/>
                <a:cs typeface="Arial" charset="0"/>
              </a:rPr>
              <a:t>kind operations</a:t>
            </a:r>
            <a:r>
              <a:rPr lang="en-US" sz="2400" dirty="0" smtClean="0">
                <a:ea typeface="Arial" charset="0"/>
                <a:cs typeface="Arial" charset="0"/>
              </a:rPr>
              <a:t>.</a:t>
            </a:r>
          </a:p>
          <a:p>
            <a:pPr marL="742950" lvl="2" indent="-285750">
              <a:spcBef>
                <a:spcPts val="500"/>
              </a:spcBef>
              <a:buClr>
                <a:srgbClr val="DE411B"/>
              </a:buClr>
              <a:buFont typeface="Wingdings" panose="05000000000000000000" pitchFamily="2" charset="2"/>
              <a:buChar char="§"/>
            </a:pPr>
            <a:r>
              <a:rPr lang="en-US" sz="2400" dirty="0" smtClean="0">
                <a:ea typeface="Arial" charset="0"/>
                <a:cs typeface="Arial" charset="0"/>
              </a:rPr>
              <a:t>The form of </a:t>
            </a:r>
            <a:r>
              <a:rPr lang="en-US" sz="2400" dirty="0" smtClean="0">
                <a:solidFill>
                  <a:srgbClr val="FF0000"/>
                </a:solidFill>
                <a:ea typeface="Arial" charset="0"/>
                <a:cs typeface="Arial" charset="0"/>
              </a:rPr>
              <a:t>query execution</a:t>
            </a:r>
            <a:r>
              <a:rPr lang="en-US" sz="2400" dirty="0" smtClean="0">
                <a:ea typeface="Arial" charset="0"/>
                <a:cs typeface="Arial" charset="0"/>
              </a:rPr>
              <a:t>.</a:t>
            </a:r>
          </a:p>
          <a:p>
            <a:pPr marL="742950" lvl="2" indent="-285750">
              <a:spcBef>
                <a:spcPts val="500"/>
              </a:spcBef>
              <a:buClr>
                <a:srgbClr val="DE411B"/>
              </a:buClr>
              <a:buFont typeface="Wingdings" panose="05000000000000000000" pitchFamily="2" charset="2"/>
              <a:buChar char="§"/>
            </a:pPr>
            <a:r>
              <a:rPr lang="en-US" sz="2400" dirty="0" smtClean="0">
                <a:ea typeface="Arial" charset="0"/>
                <a:cs typeface="Arial" charset="0"/>
              </a:rPr>
              <a:t>The </a:t>
            </a:r>
            <a:r>
              <a:rPr lang="en-US" sz="2400" dirty="0" smtClean="0">
                <a:solidFill>
                  <a:srgbClr val="FF0000"/>
                </a:solidFill>
                <a:ea typeface="Arial" charset="0"/>
                <a:cs typeface="Arial" charset="0"/>
              </a:rPr>
              <a:t>type of merge </a:t>
            </a:r>
            <a:r>
              <a:rPr lang="en-US" sz="2400" dirty="0" smtClean="0">
                <a:ea typeface="Arial" charset="0"/>
                <a:cs typeface="Arial" charset="0"/>
              </a:rPr>
              <a:t>options.</a:t>
            </a:r>
          </a:p>
          <a:p>
            <a:pPr marL="742950" lvl="2" indent="-285750">
              <a:spcBef>
                <a:spcPts val="500"/>
              </a:spcBef>
              <a:buClr>
                <a:srgbClr val="DE411B"/>
              </a:buClr>
              <a:buFont typeface="Wingdings" panose="05000000000000000000" pitchFamily="2" charset="2"/>
              <a:buChar char="§"/>
            </a:pPr>
            <a:r>
              <a:rPr lang="en-US" sz="2400" dirty="0" smtClean="0">
                <a:ea typeface="Arial" charset="0"/>
                <a:cs typeface="Arial" charset="0"/>
              </a:rPr>
              <a:t>The kind of </a:t>
            </a:r>
            <a:r>
              <a:rPr lang="en-US" sz="2400" dirty="0" smtClean="0">
                <a:solidFill>
                  <a:srgbClr val="FF0000"/>
                </a:solidFill>
                <a:ea typeface="Arial" charset="0"/>
                <a:cs typeface="Arial" charset="0"/>
              </a:rPr>
              <a:t>partitioning</a:t>
            </a:r>
            <a:r>
              <a:rPr lang="en-US" sz="2400" dirty="0" smtClean="0">
                <a:ea typeface="Arial" charset="0"/>
                <a:cs typeface="Arial" charset="0"/>
              </a:rPr>
              <a:t>.</a:t>
            </a:r>
            <a:endParaRPr lang="en-US" sz="2400" dirty="0">
              <a:ea typeface="Arial" charset="0"/>
              <a:cs typeface="Arial" charset="0"/>
            </a:endParaRPr>
          </a:p>
          <a:p>
            <a:pPr lvl="0">
              <a:spcBef>
                <a:spcPts val="1000"/>
              </a:spcBef>
            </a:pPr>
            <a:endParaRPr lang="en-GB" sz="1600" b="1" dirty="0">
              <a:solidFill>
                <a:srgbClr val="000000"/>
              </a:solidFill>
              <a:latin typeface="Arial" panose="020B0604020202020204" pitchFamily="34" charset="0"/>
              <a:cs typeface="Arial" panose="020B0604020202020204" pitchFamily="34" charset="0"/>
            </a:endParaRPr>
          </a:p>
          <a:p>
            <a:endParaRPr lang="en-GB" dirty="0"/>
          </a:p>
        </p:txBody>
      </p:sp>
    </p:spTree>
    <p:extLst>
      <p:ext uri="{BB962C8B-B14F-4D97-AF65-F5344CB8AC3E}">
        <p14:creationId xmlns:p14="http://schemas.microsoft.com/office/powerpoint/2010/main" val="63559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fade">
                                      <p:cBhvr>
                                        <p:cTn id="17" dur="500"/>
                                        <p:tgtEl>
                                          <p:spTgt spid="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animEffect transition="in" filter="fade">
                                      <p:cBhvr>
                                        <p:cTn id="22" dur="500"/>
                                        <p:tgtEl>
                                          <p:spTgt spid="8">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fade">
                                      <p:cBhvr>
                                        <p:cTn id="27" dur="500"/>
                                        <p:tgtEl>
                                          <p:spTgt spid="8">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6" end="6"/>
                                            </p:txEl>
                                          </p:spTgt>
                                        </p:tgtEl>
                                        <p:attrNameLst>
                                          <p:attrName>style.visibility</p:attrName>
                                        </p:attrNameLst>
                                      </p:cBhvr>
                                      <p:to>
                                        <p:strVal val="visible"/>
                                      </p:to>
                                    </p:set>
                                    <p:animEffect transition="in" filter="fade">
                                      <p:cBhvr>
                                        <p:cTn id="32" dur="500"/>
                                        <p:tgtEl>
                                          <p:spTgt spid="8">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7" end="7"/>
                                            </p:txEl>
                                          </p:spTgt>
                                        </p:tgtEl>
                                        <p:attrNameLst>
                                          <p:attrName>style.visibility</p:attrName>
                                        </p:attrNameLst>
                                      </p:cBhvr>
                                      <p:to>
                                        <p:strVal val="visible"/>
                                      </p:to>
                                    </p:set>
                                    <p:animEffect transition="in" filter="fade">
                                      <p:cBhvr>
                                        <p:cTn id="37"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214762" y="159908"/>
            <a:ext cx="9831977" cy="1025980"/>
          </a:xfrm>
        </p:spPr>
        <p:txBody>
          <a:bodyPr anchor="b"/>
          <a:lstStyle/>
          <a:p>
            <a:r>
              <a:rPr lang="es-CO" dirty="0" smtClean="0"/>
              <a:t>DEMO</a:t>
            </a:r>
            <a:endParaRPr lang="es-CO" dirty="0"/>
          </a:p>
        </p:txBody>
      </p:sp>
      <p:sp>
        <p:nvSpPr>
          <p:cNvPr id="10" name="Content Placeholder 9"/>
          <p:cNvSpPr>
            <a:spLocks noGrp="1"/>
          </p:cNvSpPr>
          <p:nvPr>
            <p:ph idx="19"/>
          </p:nvPr>
        </p:nvSpPr>
        <p:spPr>
          <a:xfrm>
            <a:off x="1214762" y="1866607"/>
            <a:ext cx="9831977" cy="424732"/>
          </a:xfrm>
        </p:spPr>
        <p:txBody>
          <a:bodyPr anchor="ctr"/>
          <a:lstStyle/>
          <a:p>
            <a:r>
              <a:rPr lang="es-CO" dirty="0" err="1" smtClean="0"/>
              <a:t>.net</a:t>
            </a:r>
            <a:r>
              <a:rPr lang="es-CO" dirty="0" smtClean="0"/>
              <a:t> </a:t>
            </a:r>
            <a:r>
              <a:rPr lang="es-CO" dirty="0" err="1" smtClean="0"/>
              <a:t>threads</a:t>
            </a:r>
            <a:r>
              <a:rPr lang="es-CO" dirty="0" smtClean="0"/>
              <a:t> demo</a:t>
            </a:r>
            <a:endParaRPr lang="es-CO" dirty="0"/>
          </a:p>
        </p:txBody>
      </p:sp>
      <p:sp>
        <p:nvSpPr>
          <p:cNvPr id="11" name="Content Placeholder 10"/>
          <p:cNvSpPr>
            <a:spLocks noGrp="1"/>
          </p:cNvSpPr>
          <p:nvPr>
            <p:ph idx="22"/>
          </p:nvPr>
        </p:nvSpPr>
        <p:spPr>
          <a:xfrm>
            <a:off x="1042042" y="2972058"/>
            <a:ext cx="9831977" cy="2113285"/>
          </a:xfrm>
        </p:spPr>
        <p:txBody>
          <a:bodyPr anchor="ctr"/>
          <a:lstStyle/>
          <a:p>
            <a:pPr marL="742950" lvl="2" indent="-285750">
              <a:buClr>
                <a:srgbClr val="DE411B"/>
              </a:buClr>
              <a:buFont typeface="Wingdings" panose="05000000000000000000" pitchFamily="2" charset="2"/>
              <a:buChar char="§"/>
            </a:pPr>
            <a:r>
              <a:rPr lang="en-US" sz="2400" dirty="0" smtClean="0">
                <a:ea typeface="Arial" charset="0"/>
                <a:cs typeface="Arial" charset="0"/>
              </a:rPr>
              <a:t>Choose </a:t>
            </a:r>
            <a:r>
              <a:rPr lang="en-US" sz="2400" dirty="0">
                <a:ea typeface="Arial" charset="0"/>
                <a:cs typeface="Arial" charset="0"/>
              </a:rPr>
              <a:t>right collections data type.</a:t>
            </a:r>
          </a:p>
          <a:p>
            <a:pPr marL="742950" lvl="2" indent="-285750">
              <a:buClr>
                <a:srgbClr val="DE411B"/>
              </a:buClr>
              <a:buFont typeface="Wingdings" panose="05000000000000000000" pitchFamily="2" charset="2"/>
              <a:buChar char="§"/>
            </a:pPr>
            <a:r>
              <a:rPr lang="en-US" sz="2400" dirty="0" smtClean="0">
                <a:ea typeface="Arial" charset="0"/>
                <a:cs typeface="Arial" charset="0"/>
              </a:rPr>
              <a:t>Tasks</a:t>
            </a:r>
            <a:endParaRPr lang="en-US" sz="2400" dirty="0">
              <a:ea typeface="Arial" charset="0"/>
              <a:cs typeface="Arial" charset="0"/>
            </a:endParaRPr>
          </a:p>
          <a:p>
            <a:pPr marL="742950" lvl="2" indent="-285750">
              <a:buClr>
                <a:srgbClr val="DE411B"/>
              </a:buClr>
              <a:buFont typeface="Wingdings" panose="05000000000000000000" pitchFamily="2" charset="2"/>
              <a:buChar char="§"/>
            </a:pPr>
            <a:r>
              <a:rPr lang="en-US" sz="2400" dirty="0" smtClean="0">
                <a:ea typeface="Arial" charset="0"/>
                <a:cs typeface="Arial" charset="0"/>
              </a:rPr>
              <a:t>Parallel processing.</a:t>
            </a:r>
            <a:endParaRPr lang="en-US" sz="2400" dirty="0">
              <a:ea typeface="Arial" charset="0"/>
              <a:cs typeface="Arial" charset="0"/>
            </a:endParaRPr>
          </a:p>
          <a:p>
            <a:pPr marL="742950" lvl="2" indent="-285750">
              <a:buClr>
                <a:srgbClr val="DE411B"/>
              </a:buClr>
              <a:buFont typeface="Wingdings" panose="05000000000000000000" pitchFamily="2" charset="2"/>
              <a:buChar char="§"/>
            </a:pPr>
            <a:r>
              <a:rPr lang="en-US" sz="2400" dirty="0" smtClean="0">
                <a:ea typeface="Arial" charset="0"/>
                <a:cs typeface="Arial" charset="0"/>
              </a:rPr>
              <a:t>Performance.</a:t>
            </a:r>
            <a:endParaRPr lang="en-US" sz="2400" dirty="0">
              <a:ea typeface="Arial" charset="0"/>
              <a:cs typeface="Arial" charset="0"/>
            </a:endParaRPr>
          </a:p>
          <a:p>
            <a:pPr marL="285750" indent="-285750">
              <a:buFont typeface="Arial" panose="020B0604020202020204" pitchFamily="34" charset="0"/>
              <a:buChar char="•"/>
            </a:pPr>
            <a:endParaRPr lang="es-CO" dirty="0"/>
          </a:p>
        </p:txBody>
      </p:sp>
    </p:spTree>
    <p:extLst>
      <p:ext uri="{BB962C8B-B14F-4D97-AF65-F5344CB8AC3E}">
        <p14:creationId xmlns:p14="http://schemas.microsoft.com/office/powerpoint/2010/main" val="41901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3"/>
          </p:nvPr>
        </p:nvSpPr>
        <p:spPr>
          <a:xfrm>
            <a:off x="5043686" y="1804454"/>
            <a:ext cx="6401554" cy="5304016"/>
          </a:xfrm>
        </p:spPr>
        <p:txBody>
          <a:bodyPr/>
          <a:lstStyle/>
          <a:p>
            <a:pPr algn="l"/>
            <a:r>
              <a:rPr lang="en-US" dirty="0" smtClean="0"/>
              <a:t>Read an old .CVS file that contains information about people, process this information like this:</a:t>
            </a:r>
          </a:p>
          <a:p>
            <a:pPr marL="285750" indent="-285750" algn="l">
              <a:buFont typeface="Arial" panose="020B0604020202020204" pitchFamily="34" charset="0"/>
              <a:buChar char="•"/>
            </a:pPr>
            <a:r>
              <a:rPr lang="en-US" dirty="0" smtClean="0"/>
              <a:t>In a folder called “People”: create one file per person that contains the person´s information in the desired format(</a:t>
            </a:r>
            <a:r>
              <a:rPr lang="en-US" dirty="0" err="1" smtClean="0"/>
              <a:t>cvs</a:t>
            </a:r>
            <a:r>
              <a:rPr lang="en-US" dirty="0" smtClean="0"/>
              <a:t>, </a:t>
            </a:r>
            <a:r>
              <a:rPr lang="en-US" dirty="0" err="1" smtClean="0"/>
              <a:t>json</a:t>
            </a:r>
            <a:r>
              <a:rPr lang="en-US" dirty="0" smtClean="0"/>
              <a:t>, plain text) and titled with the person´s </a:t>
            </a:r>
            <a:r>
              <a:rPr lang="en-US" b="1" dirty="0" smtClean="0"/>
              <a:t>id</a:t>
            </a:r>
            <a:r>
              <a:rPr lang="en-US" dirty="0" smtClean="0"/>
              <a:t>.</a:t>
            </a:r>
          </a:p>
          <a:p>
            <a:pPr marL="285750" indent="-285750" algn="l">
              <a:buFont typeface="Arial" panose="020B0604020202020204" pitchFamily="34" charset="0"/>
              <a:buChar char="•"/>
            </a:pPr>
            <a:r>
              <a:rPr lang="en-US" dirty="0" smtClean="0"/>
              <a:t>Insert each person’s information in a DB (local or remote, up to you), create the table as you want.</a:t>
            </a:r>
          </a:p>
          <a:p>
            <a:pPr marL="1200150" lvl="2" indent="-285750" algn="l">
              <a:buFont typeface="Arial" panose="020B0604020202020204" pitchFamily="34" charset="0"/>
              <a:buChar char="•"/>
            </a:pPr>
            <a:r>
              <a:rPr lang="en-US" dirty="0" smtClean="0"/>
              <a:t>Use a logger in order to log the status of the application (starts, ends, errors, warnings)</a:t>
            </a:r>
          </a:p>
          <a:p>
            <a:pPr marL="285750" indent="-285750" algn="l">
              <a:buFont typeface="Arial" panose="020B0604020202020204" pitchFamily="34" charset="0"/>
              <a:buChar char="•"/>
            </a:pPr>
            <a:r>
              <a:rPr lang="en-US" smtClean="0"/>
              <a:t>(optional)Use </a:t>
            </a:r>
            <a:r>
              <a:rPr lang="en-US" dirty="0" smtClean="0"/>
              <a:t>a logger to log the status off the person being processed.</a:t>
            </a:r>
          </a:p>
          <a:p>
            <a:pPr marL="1200150" lvl="2" indent="-285750" algn="l">
              <a:buFont typeface="Arial" panose="020B0604020202020204" pitchFamily="34" charset="0"/>
              <a:buChar char="•"/>
            </a:pPr>
            <a:r>
              <a:rPr lang="en-US" dirty="0" smtClean="0"/>
              <a:t>Console print the id and age of the person. </a:t>
            </a:r>
          </a:p>
          <a:p>
            <a:pPr marL="285750" indent="-285750" algn="l">
              <a:buFont typeface="Arial" panose="020B0604020202020204" pitchFamily="34" charset="0"/>
              <a:buChar char="•"/>
            </a:pPr>
            <a:r>
              <a:rPr lang="en-US" b="1" i="1" dirty="0" smtClean="0"/>
              <a:t>If a person can not be uploaded to the DB due an error this has to be shown in the Logs and the file has to be missing from the “People” folder. </a:t>
            </a:r>
          </a:p>
          <a:p>
            <a:pPr marL="285750" indent="-285750" algn="l">
              <a:buFont typeface="Arial" panose="020B0604020202020204" pitchFamily="34" charset="0"/>
              <a:buChar char="•"/>
            </a:pPr>
            <a:r>
              <a:rPr lang="en-US" b="1" i="1" dirty="0" smtClean="0"/>
              <a:t>Each process has to be done at the same time and have its own class.</a:t>
            </a:r>
          </a:p>
          <a:p>
            <a:endParaRPr lang="es-CO" dirty="0"/>
          </a:p>
        </p:txBody>
      </p:sp>
      <p:sp>
        <p:nvSpPr>
          <p:cNvPr id="3" name="Content Placeholder 2"/>
          <p:cNvSpPr>
            <a:spLocks noGrp="1"/>
          </p:cNvSpPr>
          <p:nvPr>
            <p:ph idx="14"/>
          </p:nvPr>
        </p:nvSpPr>
        <p:spPr>
          <a:xfrm>
            <a:off x="848865" y="1468746"/>
            <a:ext cx="3801390" cy="4826949"/>
          </a:xfrm>
        </p:spPr>
        <p:txBody>
          <a:bodyPr>
            <a:normAutofit fontScale="92500"/>
          </a:bodyPr>
          <a:lstStyle/>
          <a:p>
            <a:r>
              <a:rPr lang="en-US" dirty="0" smtClean="0"/>
              <a:t>Conditions:</a:t>
            </a:r>
          </a:p>
          <a:p>
            <a:pPr marL="342900" indent="-342900">
              <a:buFontTx/>
              <a:buChar char="-"/>
            </a:pPr>
            <a:r>
              <a:rPr lang="en-US" dirty="0" smtClean="0"/>
              <a:t>.Net core or .net (Why?)</a:t>
            </a:r>
          </a:p>
          <a:p>
            <a:pPr marL="342900" indent="-342900">
              <a:buFontTx/>
              <a:buChar char="-"/>
            </a:pPr>
            <a:r>
              <a:rPr lang="en-US" dirty="0" smtClean="0"/>
              <a:t>Use Clean code </a:t>
            </a:r>
          </a:p>
          <a:p>
            <a:pPr marL="342900" indent="-342900">
              <a:buFontTx/>
              <a:buChar char="-"/>
            </a:pPr>
            <a:r>
              <a:rPr lang="en-US" dirty="0" smtClean="0"/>
              <a:t>Use </a:t>
            </a:r>
            <a:r>
              <a:rPr lang="en-US" dirty="0" err="1" smtClean="0"/>
              <a:t>S.o.l.i.d</a:t>
            </a:r>
            <a:r>
              <a:rPr lang="en-US" dirty="0" smtClean="0"/>
              <a:t> (what principles apply, when and why)</a:t>
            </a:r>
          </a:p>
          <a:p>
            <a:pPr marL="342900" indent="-342900">
              <a:buFontTx/>
              <a:buChar char="-"/>
            </a:pPr>
            <a:r>
              <a:rPr lang="en-US" dirty="0" smtClean="0"/>
              <a:t>All </a:t>
            </a:r>
            <a:r>
              <a:rPr lang="en-US" dirty="0" err="1" smtClean="0"/>
              <a:t>datetimes</a:t>
            </a:r>
            <a:r>
              <a:rPr lang="en-US" dirty="0" smtClean="0"/>
              <a:t> in UTC time</a:t>
            </a:r>
          </a:p>
          <a:p>
            <a:pPr marL="342900" indent="-342900">
              <a:buFontTx/>
              <a:buChar char="-"/>
            </a:pPr>
            <a:r>
              <a:rPr lang="en-US" dirty="0" smtClean="0"/>
              <a:t>.</a:t>
            </a:r>
            <a:r>
              <a:rPr lang="en-US" dirty="0" err="1" smtClean="0"/>
              <a:t>dll</a:t>
            </a:r>
            <a:r>
              <a:rPr lang="en-US" dirty="0" smtClean="0"/>
              <a:t> as an output of the challenge. (documented, all methods and properties described)</a:t>
            </a:r>
          </a:p>
          <a:p>
            <a:pPr marL="342900" indent="-342900">
              <a:buFontTx/>
              <a:buChar char="-"/>
            </a:pPr>
            <a:r>
              <a:rPr lang="en-US" dirty="0" smtClean="0"/>
              <a:t>I can turn on or off features (person logging, DB insert, file storing).</a:t>
            </a:r>
          </a:p>
          <a:p>
            <a:pPr marL="342900" indent="-342900">
              <a:buFontTx/>
              <a:buChar char="-"/>
            </a:pPr>
            <a:endParaRPr lang="es-CO" dirty="0"/>
          </a:p>
        </p:txBody>
      </p:sp>
      <p:sp>
        <p:nvSpPr>
          <p:cNvPr id="4" name="Content Placeholder 3"/>
          <p:cNvSpPr>
            <a:spLocks noGrp="1"/>
          </p:cNvSpPr>
          <p:nvPr>
            <p:ph idx="15"/>
          </p:nvPr>
        </p:nvSpPr>
        <p:spPr>
          <a:xfrm>
            <a:off x="5043686" y="1416656"/>
            <a:ext cx="6401554" cy="387798"/>
          </a:xfrm>
        </p:spPr>
        <p:txBody>
          <a:bodyPr/>
          <a:lstStyle/>
          <a:p>
            <a:pPr algn="l"/>
            <a:r>
              <a:rPr lang="en-US" dirty="0" smtClean="0"/>
              <a:t>Problem</a:t>
            </a:r>
            <a:endParaRPr lang="en-US" dirty="0"/>
          </a:p>
        </p:txBody>
      </p:sp>
      <p:sp>
        <p:nvSpPr>
          <p:cNvPr id="5" name="Title 4"/>
          <p:cNvSpPr>
            <a:spLocks noGrp="1"/>
          </p:cNvSpPr>
          <p:nvPr>
            <p:ph type="title"/>
          </p:nvPr>
        </p:nvSpPr>
        <p:spPr/>
        <p:txBody>
          <a:bodyPr/>
          <a:lstStyle/>
          <a:p>
            <a:r>
              <a:rPr lang="en-US" dirty="0" smtClean="0"/>
              <a:t>Challenge</a:t>
            </a:r>
            <a:endParaRPr lang="en-US" dirty="0"/>
          </a:p>
        </p:txBody>
      </p:sp>
    </p:spTree>
    <p:extLst>
      <p:ext uri="{BB962C8B-B14F-4D97-AF65-F5344CB8AC3E}">
        <p14:creationId xmlns:p14="http://schemas.microsoft.com/office/powerpoint/2010/main" val="12860452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20"/>
          </p:nvPr>
        </p:nvSpPr>
        <p:spPr/>
        <p:txBody>
          <a:bodyPr>
            <a:normAutofit fontScale="92500" lnSpcReduction="10000"/>
          </a:bodyPr>
          <a:lstStyle/>
          <a:p>
            <a:endParaRPr lang="en-GB" dirty="0" smtClean="0"/>
          </a:p>
          <a:p>
            <a:endParaRPr lang="en-GB" dirty="0"/>
          </a:p>
        </p:txBody>
      </p:sp>
      <p:sp>
        <p:nvSpPr>
          <p:cNvPr id="4" name="Content Placeholder 3"/>
          <p:cNvSpPr>
            <a:spLocks noGrp="1"/>
          </p:cNvSpPr>
          <p:nvPr>
            <p:ph idx="21"/>
          </p:nvPr>
        </p:nvSpPr>
        <p:spPr/>
        <p:txBody>
          <a:bodyPr/>
          <a:lstStyle/>
          <a:p>
            <a:r>
              <a:rPr lang="en-GB" dirty="0" smtClean="0"/>
              <a:t>David </a:t>
            </a:r>
            <a:r>
              <a:rPr lang="en-GB" dirty="0" err="1" smtClean="0"/>
              <a:t>orjuela</a:t>
            </a:r>
            <a:endParaRPr lang="en-GB" dirty="0"/>
          </a:p>
        </p:txBody>
      </p:sp>
      <p:sp>
        <p:nvSpPr>
          <p:cNvPr id="5" name="Content Placeholder 4"/>
          <p:cNvSpPr>
            <a:spLocks noGrp="1"/>
          </p:cNvSpPr>
          <p:nvPr>
            <p:ph idx="22"/>
          </p:nvPr>
        </p:nvSpPr>
        <p:spPr/>
        <p:txBody>
          <a:bodyPr/>
          <a:lstStyle/>
          <a:p>
            <a:r>
              <a:rPr lang="en-GB" dirty="0" smtClean="0"/>
              <a:t>David.Orjuela@Endava.com</a:t>
            </a:r>
            <a:endParaRPr lang="en-GB" dirty="0"/>
          </a:p>
        </p:txBody>
      </p:sp>
      <p:sp>
        <p:nvSpPr>
          <p:cNvPr id="6" name="Content Placeholder 5"/>
          <p:cNvSpPr>
            <a:spLocks noGrp="1"/>
          </p:cNvSpPr>
          <p:nvPr>
            <p:ph idx="23"/>
          </p:nvPr>
        </p:nvSpPr>
        <p:spPr/>
        <p:txBody>
          <a:bodyPr>
            <a:normAutofit lnSpcReduction="10000"/>
          </a:bodyPr>
          <a:lstStyle/>
          <a:p>
            <a:r>
              <a:rPr lang="en-GB" dirty="0" err="1" smtClean="0"/>
              <a:t>.Net</a:t>
            </a:r>
            <a:r>
              <a:rPr lang="en-GB" dirty="0" smtClean="0"/>
              <a:t> Developer</a:t>
            </a:r>
            <a:endParaRPr lang="en-GB" dirty="0"/>
          </a:p>
        </p:txBody>
      </p:sp>
    </p:spTree>
    <p:extLst>
      <p:ext uri="{BB962C8B-B14F-4D97-AF65-F5344CB8AC3E}">
        <p14:creationId xmlns:p14="http://schemas.microsoft.com/office/powerpoint/2010/main" val="3082422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GB" dirty="0"/>
          </a:p>
        </p:txBody>
      </p:sp>
      <p:sp>
        <p:nvSpPr>
          <p:cNvPr id="3" name="Content Placeholder 2"/>
          <p:cNvSpPr>
            <a:spLocks noGrp="1"/>
          </p:cNvSpPr>
          <p:nvPr>
            <p:ph idx="14"/>
          </p:nvPr>
        </p:nvSpPr>
        <p:spPr/>
        <p:txBody>
          <a:bodyPr/>
          <a:lstStyle/>
          <a:p>
            <a:r>
              <a:rPr lang="en-US" dirty="0"/>
              <a:t>parallel programming Concepts	</a:t>
            </a:r>
            <a:endParaRPr lang="es-CO" dirty="0"/>
          </a:p>
          <a:p>
            <a:r>
              <a:rPr lang="en-US" dirty="0"/>
              <a:t>tools</a:t>
            </a:r>
          </a:p>
          <a:p>
            <a:r>
              <a:rPr lang="en-US" dirty="0"/>
              <a:t>Task parallel library (TLP)</a:t>
            </a:r>
          </a:p>
          <a:p>
            <a:r>
              <a:rPr lang="en-GB" dirty="0"/>
              <a:t>Parallel structures </a:t>
            </a:r>
          </a:p>
          <a:p>
            <a:pPr marL="0" indent="0">
              <a:buNone/>
            </a:pPr>
            <a:r>
              <a:rPr lang="en-GB" dirty="0"/>
              <a:t>    (parallel.for and parallel.foreach)</a:t>
            </a:r>
          </a:p>
          <a:p>
            <a:r>
              <a:rPr lang="en-GB" dirty="0"/>
              <a:t>plinq</a:t>
            </a:r>
          </a:p>
        </p:txBody>
      </p:sp>
    </p:spTree>
    <p:extLst>
      <p:ext uri="{BB962C8B-B14F-4D97-AF65-F5344CB8AC3E}">
        <p14:creationId xmlns:p14="http://schemas.microsoft.com/office/powerpoint/2010/main" val="33800037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GB" dirty="0"/>
          </a:p>
        </p:txBody>
      </p:sp>
      <p:sp>
        <p:nvSpPr>
          <p:cNvPr id="3" name="Content Placeholder 2"/>
          <p:cNvSpPr>
            <a:spLocks noGrp="1"/>
          </p:cNvSpPr>
          <p:nvPr>
            <p:ph idx="14"/>
          </p:nvPr>
        </p:nvSpPr>
        <p:spPr/>
        <p:txBody>
          <a:bodyPr/>
          <a:lstStyle/>
          <a:p>
            <a:r>
              <a:rPr lang="en-US" dirty="0" smtClean="0">
                <a:solidFill>
                  <a:srgbClr val="DE411B"/>
                </a:solidFill>
              </a:rPr>
              <a:t>parallel programming Concepts</a:t>
            </a:r>
            <a:r>
              <a:rPr lang="en-US" dirty="0"/>
              <a:t>	</a:t>
            </a:r>
            <a:endParaRPr lang="es-CO" dirty="0"/>
          </a:p>
          <a:p>
            <a:r>
              <a:rPr lang="en-US" dirty="0"/>
              <a:t>tools</a:t>
            </a:r>
          </a:p>
          <a:p>
            <a:r>
              <a:rPr lang="en-US" dirty="0"/>
              <a:t>Task parallel library (TLP)</a:t>
            </a:r>
          </a:p>
          <a:p>
            <a:r>
              <a:rPr lang="en-GB" dirty="0"/>
              <a:t>Parallel structures </a:t>
            </a:r>
          </a:p>
          <a:p>
            <a:pPr marL="0" indent="0">
              <a:buNone/>
            </a:pPr>
            <a:r>
              <a:rPr lang="en-GB" dirty="0"/>
              <a:t>    (parallel.for and parallel.foreach)</a:t>
            </a:r>
          </a:p>
          <a:p>
            <a:r>
              <a:rPr lang="en-GB" dirty="0"/>
              <a:t>plinq</a:t>
            </a:r>
          </a:p>
        </p:txBody>
      </p:sp>
    </p:spTree>
    <p:extLst>
      <p:ext uri="{BB962C8B-B14F-4D97-AF65-F5344CB8AC3E}">
        <p14:creationId xmlns:p14="http://schemas.microsoft.com/office/powerpoint/2010/main" val="3995060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Parallel programming concepts</a:t>
            </a:r>
            <a:endParaRPr lang="es-CO" dirty="0">
              <a:solidFill>
                <a:schemeClr val="tx1"/>
              </a:solidFill>
            </a:endParaRPr>
          </a:p>
        </p:txBody>
      </p:sp>
      <p:sp>
        <p:nvSpPr>
          <p:cNvPr id="17" name="Content Placeholder 16"/>
          <p:cNvSpPr>
            <a:spLocks noGrp="1"/>
          </p:cNvSpPr>
          <p:nvPr>
            <p:ph idx="22"/>
          </p:nvPr>
        </p:nvSpPr>
        <p:spPr>
          <a:xfrm>
            <a:off x="1098878" y="1774166"/>
            <a:ext cx="9831977" cy="3648973"/>
          </a:xfrm>
        </p:spPr>
        <p:txBody>
          <a:bodyPr/>
          <a:lstStyle/>
          <a:p>
            <a:pPr marL="285750" indent="-285750" algn="l">
              <a:lnSpc>
                <a:spcPct val="150000"/>
              </a:lnSpc>
              <a:buFont typeface="Arial" panose="020B0604020202020204" pitchFamily="34" charset="0"/>
              <a:buChar char="•"/>
            </a:pPr>
            <a:r>
              <a:rPr lang="en-US" sz="2400" dirty="0" smtClean="0"/>
              <a:t>Distribute charges</a:t>
            </a:r>
          </a:p>
          <a:p>
            <a:pPr marL="285750" indent="-285750" algn="l">
              <a:lnSpc>
                <a:spcPct val="150000"/>
              </a:lnSpc>
              <a:buFont typeface="Arial" panose="020B0604020202020204" pitchFamily="34" charset="0"/>
              <a:buChar char="•"/>
            </a:pPr>
            <a:r>
              <a:rPr lang="en-US" sz="2400" dirty="0"/>
              <a:t>+</a:t>
            </a:r>
            <a:r>
              <a:rPr lang="en-US" sz="2400" dirty="0" smtClean="0"/>
              <a:t> CPU cores= + threads executing simultaneously.</a:t>
            </a:r>
          </a:p>
          <a:p>
            <a:pPr marL="285750" indent="-285750" algn="l">
              <a:lnSpc>
                <a:spcPct val="150000"/>
              </a:lnSpc>
              <a:buFont typeface="Arial" panose="020B0604020202020204" pitchFamily="34" charset="0"/>
              <a:buChar char="•"/>
            </a:pPr>
            <a:r>
              <a:rPr lang="en-US" sz="2400" dirty="0" smtClean="0"/>
              <a:t>Before was called: Multi-Thread programming</a:t>
            </a:r>
          </a:p>
          <a:p>
            <a:pPr marL="285750" indent="-285750" algn="l">
              <a:lnSpc>
                <a:spcPct val="150000"/>
              </a:lnSpc>
              <a:buFont typeface="Arial" panose="020B0604020202020204" pitchFamily="34" charset="0"/>
              <a:buChar char="•"/>
            </a:pPr>
            <a:r>
              <a:rPr lang="en-US" sz="2400" dirty="0" smtClean="0"/>
              <a:t>In the past parallelization required low-level manipulation of threads and locks.</a:t>
            </a:r>
          </a:p>
          <a:p>
            <a:pPr marL="285750" indent="-285750" algn="l">
              <a:lnSpc>
                <a:spcPct val="150000"/>
              </a:lnSpc>
              <a:buFont typeface="Arial" panose="020B0604020202020204" pitchFamily="34" charset="0"/>
              <a:buChar char="•"/>
            </a:pPr>
            <a:r>
              <a:rPr lang="en-US" sz="2400" dirty="0" smtClean="0"/>
              <a:t>Actually there is not direct manipulation of threads.</a:t>
            </a:r>
            <a:endParaRPr lang="en-US" sz="2400" dirty="0"/>
          </a:p>
          <a:p>
            <a:endParaRPr lang="en-US" dirty="0"/>
          </a:p>
        </p:txBody>
      </p:sp>
    </p:spTree>
    <p:extLst>
      <p:ext uri="{BB962C8B-B14F-4D97-AF65-F5344CB8AC3E}">
        <p14:creationId xmlns:p14="http://schemas.microsoft.com/office/powerpoint/2010/main" val="21718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fade">
                                      <p:cBhvr>
                                        <p:cTn id="12" dur="500"/>
                                        <p:tgtEl>
                                          <p:spTgt spid="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xEl>
                                              <p:pRg st="2" end="2"/>
                                            </p:txEl>
                                          </p:spTgt>
                                        </p:tgtEl>
                                        <p:attrNameLst>
                                          <p:attrName>style.visibility</p:attrName>
                                        </p:attrNameLst>
                                      </p:cBhvr>
                                      <p:to>
                                        <p:strVal val="visible"/>
                                      </p:to>
                                    </p:set>
                                    <p:animEffect transition="in" filter="fade">
                                      <p:cBhvr>
                                        <p:cTn id="17" dur="500"/>
                                        <p:tgtEl>
                                          <p:spTgt spid="1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xEl>
                                              <p:pRg st="3" end="3"/>
                                            </p:txEl>
                                          </p:spTgt>
                                        </p:tgtEl>
                                        <p:attrNameLst>
                                          <p:attrName>style.visibility</p:attrName>
                                        </p:attrNameLst>
                                      </p:cBhvr>
                                      <p:to>
                                        <p:strVal val="visible"/>
                                      </p:to>
                                    </p:set>
                                    <p:animEffect transition="in" filter="fade">
                                      <p:cBhvr>
                                        <p:cTn id="22" dur="500"/>
                                        <p:tgtEl>
                                          <p:spTgt spid="1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xEl>
                                              <p:pRg st="4" end="4"/>
                                            </p:txEl>
                                          </p:spTgt>
                                        </p:tgtEl>
                                        <p:attrNameLst>
                                          <p:attrName>style.visibility</p:attrName>
                                        </p:attrNameLst>
                                      </p:cBhvr>
                                      <p:to>
                                        <p:strVal val="visible"/>
                                      </p:to>
                                    </p:set>
                                    <p:animEffect transition="in" filter="fade">
                                      <p:cBhvr>
                                        <p:cTn id="27" dur="500"/>
                                        <p:tgtEl>
                                          <p:spTgt spid="1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5"/>
          </p:nvPr>
        </p:nvSpPr>
        <p:spPr>
          <a:xfrm>
            <a:off x="2926421" y="1596800"/>
            <a:ext cx="6401554" cy="387798"/>
          </a:xfrm>
        </p:spPr>
        <p:txBody>
          <a:bodyPr/>
          <a:lstStyle/>
          <a:p>
            <a:pPr algn="ctr"/>
            <a:r>
              <a:rPr lang="en-GB" dirty="0" smtClean="0"/>
              <a:t>Parallel programming (high level)</a:t>
            </a:r>
            <a:endParaRPr lang="en-GB" dirty="0"/>
          </a:p>
        </p:txBody>
      </p:sp>
      <p:sp>
        <p:nvSpPr>
          <p:cNvPr id="5" name="Title 4"/>
          <p:cNvSpPr>
            <a:spLocks noGrp="1"/>
          </p:cNvSpPr>
          <p:nvPr>
            <p:ph type="title"/>
          </p:nvPr>
        </p:nvSpPr>
        <p:spPr/>
        <p:txBody>
          <a:bodyPr/>
          <a:lstStyle/>
          <a:p>
            <a:r>
              <a:rPr lang="en-US" dirty="0">
                <a:solidFill>
                  <a:schemeClr val="tx1"/>
                </a:solidFill>
              </a:rPr>
              <a:t>Parallel programming concepts</a:t>
            </a:r>
            <a:endParaRPr lang="en-GB" dirty="0"/>
          </a:p>
        </p:txBody>
      </p:sp>
      <p:pic>
        <p:nvPicPr>
          <p:cNvPr id="1026" name="Picture 2" descr=".NET Parallel Programming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6421" y="2395510"/>
            <a:ext cx="6400800" cy="3419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4155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Thread Types</a:t>
            </a:r>
            <a:endParaRPr lang="es-CO" dirty="0">
              <a:solidFill>
                <a:schemeClr val="tx1"/>
              </a:solidFill>
            </a:endParaRPr>
          </a:p>
        </p:txBody>
      </p:sp>
      <p:sp>
        <p:nvSpPr>
          <p:cNvPr id="6" name="TextBox 5"/>
          <p:cNvSpPr txBox="1"/>
          <p:nvPr/>
        </p:nvSpPr>
        <p:spPr>
          <a:xfrm>
            <a:off x="1210833" y="1492784"/>
            <a:ext cx="7455648" cy="2646878"/>
          </a:xfrm>
          <a:prstGeom prst="rect">
            <a:avLst/>
          </a:prstGeom>
          <a:noFill/>
        </p:spPr>
        <p:txBody>
          <a:bodyPr wrap="square" rtlCol="0">
            <a:spAutoFit/>
          </a:bodyPr>
          <a:lstStyle/>
          <a:p>
            <a:r>
              <a:rPr lang="en-US" sz="2400" cap="all" dirty="0" smtClean="0">
                <a:solidFill>
                  <a:srgbClr val="DE411B"/>
                </a:solidFill>
                <a:latin typeface="Arial Narrow Bold" panose="020B0706020202030204" pitchFamily="34" charset="0"/>
                <a:ea typeface="Arial" charset="0"/>
                <a:cs typeface="Arial" charset="0"/>
              </a:rPr>
              <a:t>Foreground</a:t>
            </a:r>
            <a:r>
              <a:rPr lang="en-US" sz="2000" dirty="0" smtClean="0">
                <a:ea typeface="Arial" charset="0"/>
                <a:cs typeface="Arial" charset="0"/>
              </a:rPr>
              <a:t>: </a:t>
            </a:r>
          </a:p>
          <a:p>
            <a:pPr marL="342900" indent="-342900">
              <a:buFont typeface="Arial" panose="020B0604020202020204" pitchFamily="34" charset="0"/>
              <a:buChar char="•"/>
            </a:pPr>
            <a:r>
              <a:rPr lang="en-US" sz="2000" dirty="0" smtClean="0">
                <a:ea typeface="Arial" charset="0"/>
                <a:cs typeface="Arial" charset="0"/>
              </a:rPr>
              <a:t>Keep the application alive for as long as they are running.</a:t>
            </a:r>
          </a:p>
          <a:p>
            <a:pPr marL="342900" indent="-342900">
              <a:buFont typeface="Arial" panose="020B0604020202020204" pitchFamily="34" charset="0"/>
              <a:buChar char="•"/>
            </a:pPr>
            <a:r>
              <a:rPr lang="en-US" sz="2000" dirty="0" smtClean="0">
                <a:ea typeface="Arial" charset="0"/>
                <a:cs typeface="Arial" charset="0"/>
              </a:rPr>
              <a:t>When completed, the application ends and any background threads terminate immediately.</a:t>
            </a:r>
          </a:p>
          <a:p>
            <a:pPr marL="342900" indent="-342900">
              <a:buFont typeface="Arial" panose="020B0604020202020204" pitchFamily="34" charset="0"/>
              <a:buChar char="•"/>
            </a:pPr>
            <a:r>
              <a:rPr lang="en-US" sz="2000" dirty="0" smtClean="0">
                <a:ea typeface="Arial" charset="0"/>
                <a:cs typeface="Arial" charset="0"/>
              </a:rPr>
              <a:t>By default, threads that are explicitly created are foreground threads </a:t>
            </a:r>
          </a:p>
          <a:p>
            <a:pPr marL="342900" indent="-342900">
              <a:buFont typeface="Arial" panose="020B0604020202020204" pitchFamily="34" charset="0"/>
              <a:buChar char="•"/>
            </a:pPr>
            <a:endParaRPr lang="en-US" sz="2400" dirty="0">
              <a:ea typeface="Arial" charset="0"/>
              <a:cs typeface="Arial" charset="0"/>
            </a:endParaRPr>
          </a:p>
          <a:p>
            <a:endParaRPr lang="es-CO" dirty="0"/>
          </a:p>
        </p:txBody>
      </p:sp>
      <p:sp>
        <p:nvSpPr>
          <p:cNvPr id="8" name="TextBox 7"/>
          <p:cNvSpPr txBox="1"/>
          <p:nvPr/>
        </p:nvSpPr>
        <p:spPr>
          <a:xfrm>
            <a:off x="3382579" y="3690566"/>
            <a:ext cx="7989613" cy="2277547"/>
          </a:xfrm>
          <a:prstGeom prst="rect">
            <a:avLst/>
          </a:prstGeom>
          <a:noFill/>
        </p:spPr>
        <p:txBody>
          <a:bodyPr wrap="square" rtlCol="0">
            <a:spAutoFit/>
          </a:bodyPr>
          <a:lstStyle/>
          <a:p>
            <a:r>
              <a:rPr lang="es-CO" sz="2400" cap="all" dirty="0" err="1" smtClean="0">
                <a:solidFill>
                  <a:srgbClr val="DE411B"/>
                </a:solidFill>
                <a:latin typeface="Arial Narrow Bold" panose="020B0706020202030204" pitchFamily="34" charset="0"/>
                <a:ea typeface="Arial" charset="0"/>
                <a:cs typeface="Arial" charset="0"/>
              </a:rPr>
              <a:t>Background</a:t>
            </a:r>
            <a:r>
              <a:rPr lang="en-US" sz="2000" dirty="0" smtClean="0">
                <a:ea typeface="Arial" charset="0"/>
                <a:cs typeface="Arial" charset="0"/>
              </a:rPr>
              <a:t>: </a:t>
            </a:r>
            <a:endParaRPr lang="en-US" sz="2000" dirty="0">
              <a:ea typeface="Arial" charset="0"/>
              <a:cs typeface="Arial" charset="0"/>
            </a:endParaRPr>
          </a:p>
          <a:p>
            <a:pPr marL="342900" indent="-342900">
              <a:buFont typeface="Arial" panose="020B0604020202020204" pitchFamily="34" charset="0"/>
              <a:buChar char="•"/>
            </a:pPr>
            <a:r>
              <a:rPr lang="en-US" sz="2000" dirty="0" smtClean="0">
                <a:ea typeface="Arial" charset="0"/>
                <a:cs typeface="Arial" charset="0"/>
              </a:rPr>
              <a:t>Threads that are terminated automatically when all the foreground threads are closed are completed.</a:t>
            </a:r>
          </a:p>
          <a:p>
            <a:pPr marL="342900" indent="-342900">
              <a:buFont typeface="Arial" panose="020B0604020202020204" pitchFamily="34" charset="0"/>
              <a:buChar char="•"/>
            </a:pPr>
            <a:r>
              <a:rPr lang="en-US" sz="2000" dirty="0" smtClean="0">
                <a:ea typeface="Arial" charset="0"/>
                <a:cs typeface="Arial" charset="0"/>
              </a:rPr>
              <a:t>Created by setting the </a:t>
            </a:r>
            <a:r>
              <a:rPr lang="en-US" sz="2000" dirty="0" err="1" smtClean="0">
                <a:ea typeface="Arial" charset="0"/>
                <a:cs typeface="Arial" charset="0"/>
              </a:rPr>
              <a:t>IsBackground</a:t>
            </a:r>
            <a:r>
              <a:rPr lang="en-US" sz="2000" dirty="0" smtClean="0">
                <a:ea typeface="Arial" charset="0"/>
                <a:cs typeface="Arial" charset="0"/>
              </a:rPr>
              <a:t> property to true</a:t>
            </a:r>
          </a:p>
          <a:p>
            <a:pPr marL="342900" indent="-342900">
              <a:buFont typeface="Arial" panose="020B0604020202020204" pitchFamily="34" charset="0"/>
              <a:buChar char="•"/>
            </a:pPr>
            <a:r>
              <a:rPr lang="en-US" sz="2000" dirty="0" err="1" smtClean="0">
                <a:ea typeface="Arial" charset="0"/>
                <a:cs typeface="Arial" charset="0"/>
              </a:rPr>
              <a:t>IsBackground</a:t>
            </a:r>
            <a:r>
              <a:rPr lang="en-US" sz="2000" dirty="0" smtClean="0">
                <a:ea typeface="Arial" charset="0"/>
                <a:cs typeface="Arial" charset="0"/>
              </a:rPr>
              <a:t> can be used to change a thread´s status</a:t>
            </a:r>
          </a:p>
          <a:p>
            <a:pPr marL="342900" indent="-342900">
              <a:buFont typeface="Arial" panose="020B0604020202020204" pitchFamily="34" charset="0"/>
              <a:buChar char="•"/>
            </a:pPr>
            <a:r>
              <a:rPr lang="en-US" sz="2000" dirty="0" smtClean="0">
                <a:ea typeface="Arial" charset="0"/>
                <a:cs typeface="Arial" charset="0"/>
              </a:rPr>
              <a:t>Excellent for tasks like polling services or logging info</a:t>
            </a:r>
            <a:endParaRPr lang="en-US" sz="2000" dirty="0">
              <a:ea typeface="Arial" charset="0"/>
              <a:cs typeface="Arial" charset="0"/>
            </a:endParaRPr>
          </a:p>
          <a:p>
            <a:endParaRPr lang="es-CO" sz="1600" dirty="0"/>
          </a:p>
        </p:txBody>
      </p:sp>
    </p:spTree>
    <p:extLst>
      <p:ext uri="{BB962C8B-B14F-4D97-AF65-F5344CB8AC3E}">
        <p14:creationId xmlns:p14="http://schemas.microsoft.com/office/powerpoint/2010/main" val="3998826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GB" dirty="0"/>
          </a:p>
        </p:txBody>
      </p:sp>
      <p:sp>
        <p:nvSpPr>
          <p:cNvPr id="3" name="Content Placeholder 2"/>
          <p:cNvSpPr>
            <a:spLocks noGrp="1"/>
          </p:cNvSpPr>
          <p:nvPr>
            <p:ph idx="14"/>
          </p:nvPr>
        </p:nvSpPr>
        <p:spPr/>
        <p:txBody>
          <a:bodyPr/>
          <a:lstStyle/>
          <a:p>
            <a:r>
              <a:rPr lang="en-US" dirty="0"/>
              <a:t>parallel programming Concepts	</a:t>
            </a:r>
            <a:endParaRPr lang="es-CO" dirty="0"/>
          </a:p>
          <a:p>
            <a:r>
              <a:rPr lang="en-US" dirty="0">
                <a:solidFill>
                  <a:srgbClr val="DE411B"/>
                </a:solidFill>
              </a:rPr>
              <a:t>tools</a:t>
            </a:r>
          </a:p>
          <a:p>
            <a:r>
              <a:rPr lang="en-US" dirty="0"/>
              <a:t>Task parallel library (TLP)</a:t>
            </a:r>
          </a:p>
          <a:p>
            <a:r>
              <a:rPr lang="en-GB" dirty="0"/>
              <a:t>Parallel structures </a:t>
            </a:r>
          </a:p>
          <a:p>
            <a:pPr marL="0" indent="0">
              <a:buNone/>
            </a:pPr>
            <a:r>
              <a:rPr lang="en-GB" dirty="0"/>
              <a:t>    (parallel.for and parallel.foreach)</a:t>
            </a:r>
          </a:p>
          <a:p>
            <a:r>
              <a:rPr lang="en-GB" dirty="0"/>
              <a:t>plinq</a:t>
            </a:r>
          </a:p>
        </p:txBody>
      </p:sp>
    </p:spTree>
    <p:extLst>
      <p:ext uri="{BB962C8B-B14F-4D97-AF65-F5344CB8AC3E}">
        <p14:creationId xmlns:p14="http://schemas.microsoft.com/office/powerpoint/2010/main" val="38386895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tools</a:t>
            </a:r>
            <a:endParaRPr lang="es-CO" dirty="0">
              <a:solidFill>
                <a:schemeClr val="tx1"/>
              </a:solidFill>
            </a:endParaRPr>
          </a:p>
        </p:txBody>
      </p:sp>
      <p:sp>
        <p:nvSpPr>
          <p:cNvPr id="6" name="TextBox 5"/>
          <p:cNvSpPr txBox="1"/>
          <p:nvPr/>
        </p:nvSpPr>
        <p:spPr>
          <a:xfrm>
            <a:off x="1210833" y="1492784"/>
            <a:ext cx="7455648" cy="1538883"/>
          </a:xfrm>
          <a:prstGeom prst="rect">
            <a:avLst/>
          </a:prstGeom>
          <a:noFill/>
        </p:spPr>
        <p:txBody>
          <a:bodyPr wrap="square" rtlCol="0">
            <a:spAutoFit/>
          </a:bodyPr>
          <a:lstStyle/>
          <a:p>
            <a:r>
              <a:rPr lang="en-US" sz="2800" cap="all" dirty="0">
                <a:solidFill>
                  <a:srgbClr val="DE411B"/>
                </a:solidFill>
                <a:latin typeface="Arial Narrow Bold" panose="020B0706020202030204" pitchFamily="34" charset="0"/>
                <a:ea typeface="Arial" charset="0"/>
                <a:cs typeface="Arial" charset="0"/>
              </a:rPr>
              <a:t>Task Parallel Library - TPL</a:t>
            </a:r>
            <a:r>
              <a:rPr lang="en-US" sz="2400" dirty="0">
                <a:ea typeface="Arial" charset="0"/>
                <a:cs typeface="Arial" charset="0"/>
              </a:rPr>
              <a:t>: </a:t>
            </a:r>
            <a:endParaRPr lang="en-US" sz="2400" dirty="0" smtClean="0">
              <a:ea typeface="Arial" charset="0"/>
              <a:cs typeface="Arial" charset="0"/>
            </a:endParaRPr>
          </a:p>
          <a:p>
            <a:r>
              <a:rPr lang="en-US" sz="2400" dirty="0" smtClean="0">
                <a:ea typeface="Arial" charset="0"/>
                <a:cs typeface="Arial" charset="0"/>
              </a:rPr>
              <a:t>Simplifies </a:t>
            </a:r>
            <a:r>
              <a:rPr lang="en-US" sz="2400" dirty="0">
                <a:ea typeface="Arial" charset="0"/>
                <a:cs typeface="Arial" charset="0"/>
              </a:rPr>
              <a:t>the process of adding parallelism and concurrency to </a:t>
            </a:r>
            <a:r>
              <a:rPr lang="en-US" sz="2400" dirty="0" smtClean="0">
                <a:ea typeface="Arial" charset="0"/>
                <a:cs typeface="Arial" charset="0"/>
              </a:rPr>
              <a:t>applications.</a:t>
            </a:r>
            <a:endParaRPr lang="en-US" sz="2400" dirty="0">
              <a:ea typeface="Arial" charset="0"/>
              <a:cs typeface="Arial" charset="0"/>
            </a:endParaRPr>
          </a:p>
          <a:p>
            <a:endParaRPr lang="es-CO" dirty="0"/>
          </a:p>
        </p:txBody>
      </p:sp>
      <p:sp>
        <p:nvSpPr>
          <p:cNvPr id="8" name="TextBox 7"/>
          <p:cNvSpPr txBox="1"/>
          <p:nvPr/>
        </p:nvSpPr>
        <p:spPr>
          <a:xfrm>
            <a:off x="3403600" y="3586480"/>
            <a:ext cx="7914640" cy="1538883"/>
          </a:xfrm>
          <a:prstGeom prst="rect">
            <a:avLst/>
          </a:prstGeom>
          <a:noFill/>
        </p:spPr>
        <p:txBody>
          <a:bodyPr wrap="square" rtlCol="0">
            <a:spAutoFit/>
          </a:bodyPr>
          <a:lstStyle/>
          <a:p>
            <a:r>
              <a:rPr lang="es-CO" sz="2800" cap="all" dirty="0" err="1">
                <a:solidFill>
                  <a:srgbClr val="DE411B"/>
                </a:solidFill>
                <a:latin typeface="Arial Narrow Bold" panose="020B0706020202030204" pitchFamily="34" charset="0"/>
                <a:ea typeface="Arial" charset="0"/>
                <a:cs typeface="Arial" charset="0"/>
              </a:rPr>
              <a:t>Parallel</a:t>
            </a:r>
            <a:r>
              <a:rPr lang="es-CO" sz="2800" cap="all" dirty="0">
                <a:solidFill>
                  <a:srgbClr val="DE411B"/>
                </a:solidFill>
                <a:latin typeface="Arial Narrow Bold" panose="020B0706020202030204" pitchFamily="34" charset="0"/>
                <a:ea typeface="Arial" charset="0"/>
                <a:cs typeface="Arial" charset="0"/>
              </a:rPr>
              <a:t> </a:t>
            </a:r>
            <a:r>
              <a:rPr lang="es-CO" sz="2800" cap="all" dirty="0" err="1">
                <a:solidFill>
                  <a:srgbClr val="DE411B"/>
                </a:solidFill>
                <a:latin typeface="Arial Narrow Bold" panose="020B0706020202030204" pitchFamily="34" charset="0"/>
                <a:ea typeface="Arial" charset="0"/>
                <a:cs typeface="Arial" charset="0"/>
              </a:rPr>
              <a:t>Language-Integrated</a:t>
            </a:r>
            <a:r>
              <a:rPr lang="es-CO" sz="2800" cap="all" dirty="0">
                <a:solidFill>
                  <a:srgbClr val="DE411B"/>
                </a:solidFill>
                <a:latin typeface="Arial Narrow Bold" panose="020B0706020202030204" pitchFamily="34" charset="0"/>
                <a:ea typeface="Arial" charset="0"/>
                <a:cs typeface="Arial" charset="0"/>
              </a:rPr>
              <a:t> </a:t>
            </a:r>
            <a:r>
              <a:rPr lang="es-CO" sz="2800" cap="all" dirty="0" err="1">
                <a:solidFill>
                  <a:srgbClr val="DE411B"/>
                </a:solidFill>
                <a:latin typeface="Arial Narrow Bold" panose="020B0706020202030204" pitchFamily="34" charset="0"/>
                <a:ea typeface="Arial" charset="0"/>
                <a:cs typeface="Arial" charset="0"/>
              </a:rPr>
              <a:t>Query</a:t>
            </a:r>
            <a:r>
              <a:rPr lang="es-CO" sz="2800" cap="all" dirty="0">
                <a:solidFill>
                  <a:srgbClr val="DE411B"/>
                </a:solidFill>
                <a:latin typeface="Arial Narrow Bold" panose="020B0706020202030204" pitchFamily="34" charset="0"/>
                <a:ea typeface="Arial" charset="0"/>
                <a:cs typeface="Arial" charset="0"/>
              </a:rPr>
              <a:t> - PLINQ</a:t>
            </a:r>
            <a:r>
              <a:rPr lang="en-US" sz="2400" dirty="0">
                <a:ea typeface="Arial" charset="0"/>
                <a:cs typeface="Arial" charset="0"/>
              </a:rPr>
              <a:t>: </a:t>
            </a:r>
          </a:p>
          <a:p>
            <a:r>
              <a:rPr lang="en-US" sz="2400" dirty="0" smtClean="0">
                <a:ea typeface="Arial" charset="0"/>
                <a:cs typeface="Arial" charset="0"/>
              </a:rPr>
              <a:t>Is a parallel implementation of LINQ, faster in terms of parallel operations</a:t>
            </a:r>
            <a:endParaRPr lang="en-US" sz="2400" dirty="0">
              <a:ea typeface="Arial" charset="0"/>
              <a:cs typeface="Arial" charset="0"/>
            </a:endParaRPr>
          </a:p>
          <a:p>
            <a:endParaRPr lang="es-CO" dirty="0"/>
          </a:p>
        </p:txBody>
      </p:sp>
    </p:spTree>
    <p:extLst>
      <p:ext uri="{BB962C8B-B14F-4D97-AF65-F5344CB8AC3E}">
        <p14:creationId xmlns:p14="http://schemas.microsoft.com/office/powerpoint/2010/main" val="2415128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GB" dirty="0"/>
          </a:p>
        </p:txBody>
      </p:sp>
      <p:sp>
        <p:nvSpPr>
          <p:cNvPr id="3" name="Content Placeholder 2"/>
          <p:cNvSpPr>
            <a:spLocks noGrp="1"/>
          </p:cNvSpPr>
          <p:nvPr>
            <p:ph idx="14"/>
          </p:nvPr>
        </p:nvSpPr>
        <p:spPr/>
        <p:txBody>
          <a:bodyPr/>
          <a:lstStyle/>
          <a:p>
            <a:r>
              <a:rPr lang="en-US" dirty="0"/>
              <a:t>parallel programming Concepts	</a:t>
            </a:r>
            <a:endParaRPr lang="es-CO" dirty="0"/>
          </a:p>
          <a:p>
            <a:r>
              <a:rPr lang="en-US" dirty="0"/>
              <a:t>tools</a:t>
            </a:r>
          </a:p>
          <a:p>
            <a:r>
              <a:rPr lang="en-US" dirty="0">
                <a:solidFill>
                  <a:srgbClr val="DE411B"/>
                </a:solidFill>
              </a:rPr>
              <a:t>Task parallel library (TLP)</a:t>
            </a:r>
          </a:p>
          <a:p>
            <a:r>
              <a:rPr lang="en-GB" dirty="0"/>
              <a:t>Parallel structures </a:t>
            </a:r>
          </a:p>
          <a:p>
            <a:pPr marL="0" indent="0">
              <a:buNone/>
            </a:pPr>
            <a:r>
              <a:rPr lang="en-GB" dirty="0"/>
              <a:t>    (parallel.for and parallel.foreach)</a:t>
            </a:r>
          </a:p>
          <a:p>
            <a:r>
              <a:rPr lang="en-GB" dirty="0"/>
              <a:t>plinq</a:t>
            </a:r>
          </a:p>
        </p:txBody>
      </p:sp>
    </p:spTree>
    <p:extLst>
      <p:ext uri="{BB962C8B-B14F-4D97-AF65-F5344CB8AC3E}">
        <p14:creationId xmlns:p14="http://schemas.microsoft.com/office/powerpoint/2010/main" val="369456817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ndava PPT slides">
  <a:themeElements>
    <a:clrScheme name="Endava colors">
      <a:dk1>
        <a:srgbClr val="000000"/>
      </a:dk1>
      <a:lt1>
        <a:srgbClr val="FFFFFF"/>
      </a:lt1>
      <a:dk2>
        <a:srgbClr val="BDBEC0"/>
      </a:dk2>
      <a:lt2>
        <a:srgbClr val="FFFFFF"/>
      </a:lt2>
      <a:accent1>
        <a:srgbClr val="DF411C"/>
      </a:accent1>
      <a:accent2>
        <a:srgbClr val="000000"/>
      </a:accent2>
      <a:accent3>
        <a:srgbClr val="E8775C"/>
      </a:accent3>
      <a:accent4>
        <a:srgbClr val="7F878B"/>
      </a:accent4>
      <a:accent5>
        <a:srgbClr val="252729"/>
      </a:accent5>
      <a:accent6>
        <a:srgbClr val="000000"/>
      </a:accent6>
      <a:hlink>
        <a:srgbClr val="DF411C"/>
      </a:hlink>
      <a:folHlink>
        <a:srgbClr val="000000"/>
      </a:folHlink>
    </a:clrScheme>
    <a:fontScheme name="Endava standard font">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August2016" id="{8759937A-5D00-4C83-80D3-05A5A75A846C}" vid="{73A0825B-A9DC-4B49-80BD-44022E3E56A7}"/>
    </a:ext>
  </a:extLst>
</a:theme>
</file>

<file path=ppt/theme/theme3.xml><?xml version="1.0" encoding="utf-8"?>
<a:theme xmlns:a="http://schemas.openxmlformats.org/drawingml/2006/main" name="1_Endava PPT slides">
  <a:themeElements>
    <a:clrScheme name="Endava colors">
      <a:dk1>
        <a:srgbClr val="000000"/>
      </a:dk1>
      <a:lt1>
        <a:srgbClr val="FFFFFF"/>
      </a:lt1>
      <a:dk2>
        <a:srgbClr val="BDBEC0"/>
      </a:dk2>
      <a:lt2>
        <a:srgbClr val="FFFFFF"/>
      </a:lt2>
      <a:accent1>
        <a:srgbClr val="DF411C"/>
      </a:accent1>
      <a:accent2>
        <a:srgbClr val="000000"/>
      </a:accent2>
      <a:accent3>
        <a:srgbClr val="E8775C"/>
      </a:accent3>
      <a:accent4>
        <a:srgbClr val="7F878B"/>
      </a:accent4>
      <a:accent5>
        <a:srgbClr val="252729"/>
      </a:accent5>
      <a:accent6>
        <a:srgbClr val="000000"/>
      </a:accent6>
      <a:hlink>
        <a:srgbClr val="DF411C"/>
      </a:hlink>
      <a:folHlink>
        <a:srgbClr val="000000"/>
      </a:folHlink>
    </a:clrScheme>
    <a:fontScheme name="Endava standard font">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August2016" id="{8759937A-5D00-4C83-80D3-05A5A75A846C}" vid="{73A0825B-A9DC-4B49-80BD-44022E3E56A7}"/>
    </a:ext>
  </a:extLst>
</a:theme>
</file>

<file path=ppt/theme/theme4.xml><?xml version="1.0" encoding="utf-8"?>
<a:theme xmlns:a="http://schemas.openxmlformats.org/drawingml/2006/main" name="2_Endava PPT slides">
  <a:themeElements>
    <a:clrScheme name="Endava colors">
      <a:dk1>
        <a:srgbClr val="000000"/>
      </a:dk1>
      <a:lt1>
        <a:srgbClr val="FFFFFF"/>
      </a:lt1>
      <a:dk2>
        <a:srgbClr val="BDBEC0"/>
      </a:dk2>
      <a:lt2>
        <a:srgbClr val="FFFFFF"/>
      </a:lt2>
      <a:accent1>
        <a:srgbClr val="DF411C"/>
      </a:accent1>
      <a:accent2>
        <a:srgbClr val="000000"/>
      </a:accent2>
      <a:accent3>
        <a:srgbClr val="E8775C"/>
      </a:accent3>
      <a:accent4>
        <a:srgbClr val="7F878B"/>
      </a:accent4>
      <a:accent5>
        <a:srgbClr val="252729"/>
      </a:accent5>
      <a:accent6>
        <a:srgbClr val="000000"/>
      </a:accent6>
      <a:hlink>
        <a:srgbClr val="DF411C"/>
      </a:hlink>
      <a:folHlink>
        <a:srgbClr val="000000"/>
      </a:folHlink>
    </a:clrScheme>
    <a:fontScheme name="Endava standard font">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August2016" id="{8759937A-5D00-4C83-80D3-05A5A75A846C}" vid="{73A0825B-A9DC-4B49-80BD-44022E3E56A7}"/>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7769D6979AF424CA98FF17D719D01BE" ma:contentTypeVersion="0" ma:contentTypeDescription="Create a new document." ma:contentTypeScope="" ma:versionID="808885fefa04bc18789a68db38810a3c">
  <xsd:schema xmlns:xsd="http://www.w3.org/2001/XMLSchema" xmlns:xs="http://www.w3.org/2001/XMLSchema" xmlns:p="http://schemas.microsoft.com/office/2006/metadata/properties" targetNamespace="http://schemas.microsoft.com/office/2006/metadata/properties" ma:root="true" ma:fieldsID="280f7f7522f218e81b2b69d9e7d12a85">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856207-6BFB-43BF-8E33-D4AF6AC6C0E5}">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BAD0DB0F-12AB-405D-A93B-5059A95D25EE}">
  <ds:schemaRefs>
    <ds:schemaRef ds:uri="http://schemas.microsoft.com/sharepoint/v3/contenttype/forms"/>
  </ds:schemaRefs>
</ds:datastoreItem>
</file>

<file path=customXml/itemProps3.xml><?xml version="1.0" encoding="utf-8"?>
<ds:datastoreItem xmlns:ds="http://schemas.openxmlformats.org/officeDocument/2006/customXml" ds:itemID="{92BCA3FA-9B78-4C2E-8C3E-384F8E6D4E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23416</TotalTime>
  <Words>790</Words>
  <Application>Microsoft Office PowerPoint</Application>
  <PresentationFormat>Widescreen</PresentationFormat>
  <Paragraphs>137</Paragraphs>
  <Slides>19</Slides>
  <Notes>1</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19</vt:i4>
      </vt:variant>
    </vt:vector>
  </HeadingPairs>
  <TitlesOfParts>
    <vt:vector size="30" baseType="lpstr">
      <vt:lpstr>Arial</vt:lpstr>
      <vt:lpstr>Arial Narrow</vt:lpstr>
      <vt:lpstr>Arial Narrow Bold</vt:lpstr>
      <vt:lpstr>Calibri</vt:lpstr>
      <vt:lpstr>Calibri Light</vt:lpstr>
      <vt:lpstr>Helvetica Neue Light</vt:lpstr>
      <vt:lpstr>Wingdings</vt:lpstr>
      <vt:lpstr>Office Theme</vt:lpstr>
      <vt:lpstr>Endava PPT slides</vt:lpstr>
      <vt:lpstr>1_Endava PPT slides</vt:lpstr>
      <vt:lpstr>2_Endava PPT slides</vt:lpstr>
      <vt:lpstr>Threads In .net</vt:lpstr>
      <vt:lpstr>agenda</vt:lpstr>
      <vt:lpstr>agenda</vt:lpstr>
      <vt:lpstr>Parallel programming concepts</vt:lpstr>
      <vt:lpstr>Parallel programming concepts</vt:lpstr>
      <vt:lpstr>Thread Types</vt:lpstr>
      <vt:lpstr>agenda</vt:lpstr>
      <vt:lpstr>tools</vt:lpstr>
      <vt:lpstr>agenda</vt:lpstr>
      <vt:lpstr>Task parallel library (TLP)</vt:lpstr>
      <vt:lpstr>Task parallel library (TLP)</vt:lpstr>
      <vt:lpstr>agenda</vt:lpstr>
      <vt:lpstr>Parallel structures </vt:lpstr>
      <vt:lpstr>agenda</vt:lpstr>
      <vt:lpstr>plinq</vt:lpstr>
      <vt:lpstr>Plinq – Performance</vt:lpstr>
      <vt:lpstr>DEMO</vt:lpstr>
      <vt:lpstr>Challenge</vt:lpstr>
      <vt:lpstr>PowerPoint Presentation</vt:lpstr>
    </vt:vector>
  </TitlesOfParts>
  <Company>ENDAVA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Orjuela</dc:creator>
  <cp:lastModifiedBy>Yeison Bernal</cp:lastModifiedBy>
  <cp:revision>42</cp:revision>
  <dcterms:created xsi:type="dcterms:W3CDTF">2018-07-23T16:50:57Z</dcterms:created>
  <dcterms:modified xsi:type="dcterms:W3CDTF">2019-03-08T15:34:14Z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0x010100A7769D6979AF424CA98FF17D719D01BE</vt:lpwstr>
  </property>
</Properties>
</file>